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62" r:id="rId6"/>
    <p:sldId id="266" r:id="rId7"/>
    <p:sldId id="267" r:id="rId8"/>
    <p:sldId id="265" r:id="rId9"/>
    <p:sldId id="268" r:id="rId10"/>
    <p:sldId id="269" r:id="rId11"/>
    <p:sldId id="270" r:id="rId12"/>
    <p:sldId id="271" r:id="rId13"/>
    <p:sldId id="272" r:id="rId1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gtree" panose="020B0604020202020204" charset="0"/>
      <p:regular r:id="rId21"/>
      <p:bold r:id="rId22"/>
      <p:italic r:id="rId23"/>
      <p:boldItalic r:id="rId24"/>
    </p:embeddedFont>
    <p:embeddedFont>
      <p:font typeface="FZShuTi" panose="02010601030101010101" pitchFamily="2" charset="-122"/>
      <p:regular r:id="rId25"/>
    </p:embeddedFont>
    <p:embeddedFont>
      <p:font typeface="Gabriola" panose="04040605051002020D02" pitchFamily="82" charset="0"/>
      <p:regular r:id="rId26"/>
    </p:embeddedFont>
    <p:embeddedFont>
      <p:font typeface="Garamond" panose="02020404030301010803" pitchFamily="18" charset="0"/>
      <p:regular r:id="rId27"/>
      <p:bold r:id="rId28"/>
      <p:italic r:id="rId29"/>
    </p:embeddedFont>
    <p:embeddedFont>
      <p:font typeface="Golos Text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FC877F-F97A-4C57-B2D7-3C4CA747E23A}">
  <a:tblStyle styleId="{7CFC877F-F97A-4C57-B2D7-3C4CA747E2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7eff44cef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7eff44cef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6099d756f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6099d756f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803138" y="-37637"/>
            <a:ext cx="5468065" cy="5183585"/>
            <a:chOff x="1749459" y="2251606"/>
            <a:chExt cx="1861659" cy="1764805"/>
          </a:xfrm>
        </p:grpSpPr>
        <p:sp>
          <p:nvSpPr>
            <p:cNvPr id="10" name="Google Shape;10;p2"/>
            <p:cNvSpPr/>
            <p:nvPr/>
          </p:nvSpPr>
          <p:spPr>
            <a:xfrm>
              <a:off x="1749459" y="2251606"/>
              <a:ext cx="1861658" cy="1764804"/>
            </a:xfrm>
            <a:custGeom>
              <a:avLst/>
              <a:gdLst/>
              <a:ahLst/>
              <a:cxnLst/>
              <a:rect l="l" t="t" r="r" b="b"/>
              <a:pathLst>
                <a:path w="1861658" h="1764804" extrusionOk="0">
                  <a:moveTo>
                    <a:pt x="585023" y="1765535"/>
                  </a:moveTo>
                  <a:cubicBezTo>
                    <a:pt x="585023" y="1765535"/>
                    <a:pt x="67864" y="1515883"/>
                    <a:pt x="10315" y="976560"/>
                  </a:cubicBezTo>
                  <a:cubicBezTo>
                    <a:pt x="-47233" y="437237"/>
                    <a:pt x="196391" y="731"/>
                    <a:pt x="196391" y="731"/>
                  </a:cubicBezTo>
                  <a:lnTo>
                    <a:pt x="1863177" y="730"/>
                  </a:lnTo>
                  <a:lnTo>
                    <a:pt x="1863177" y="17655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0469" y="2251606"/>
              <a:ext cx="1860649" cy="1764805"/>
              <a:chOff x="1750469" y="2251606"/>
              <a:chExt cx="1860649" cy="176480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1750469" y="2251606"/>
                <a:ext cx="716461" cy="773823"/>
              </a:xfrm>
              <a:custGeom>
                <a:avLst/>
                <a:gdLst/>
                <a:ahLst/>
                <a:cxnLst/>
                <a:rect l="l" t="t" r="r" b="b"/>
                <a:pathLst>
                  <a:path w="716461" h="773823" extrusionOk="0">
                    <a:moveTo>
                      <a:pt x="1518" y="752210"/>
                    </a:moveTo>
                    <a:cubicBezTo>
                      <a:pt x="113889" y="784242"/>
                      <a:pt x="352551" y="814412"/>
                      <a:pt x="572717" y="595335"/>
                    </a:cubicBezTo>
                    <a:cubicBezTo>
                      <a:pt x="873771" y="295768"/>
                      <a:pt x="613509" y="752"/>
                      <a:pt x="613490" y="730"/>
                    </a:cubicBezTo>
                    <a:lnTo>
                      <a:pt x="195381" y="731"/>
                    </a:lnTo>
                    <a:cubicBezTo>
                      <a:pt x="195381" y="731"/>
                      <a:pt x="16535" y="321195"/>
                      <a:pt x="1518" y="7522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816728" y="3218576"/>
                <a:ext cx="628918" cy="659669"/>
              </a:xfrm>
              <a:custGeom>
                <a:avLst/>
                <a:gdLst/>
                <a:ahLst/>
                <a:cxnLst/>
                <a:rect l="l" t="t" r="r" b="b"/>
                <a:pathLst>
                  <a:path w="628918" h="659669" extrusionOk="0">
                    <a:moveTo>
                      <a:pt x="607614" y="164875"/>
                    </a:moveTo>
                    <a:cubicBezTo>
                      <a:pt x="499961" y="-126215"/>
                      <a:pt x="131866" y="13712"/>
                      <a:pt x="1518" y="245218"/>
                    </a:cubicBezTo>
                    <a:cubicBezTo>
                      <a:pt x="76051" y="431715"/>
                      <a:pt x="203244" y="569148"/>
                      <a:pt x="312733" y="660400"/>
                    </a:cubicBezTo>
                    <a:cubicBezTo>
                      <a:pt x="510174" y="608954"/>
                      <a:pt x="696571" y="405413"/>
                      <a:pt x="607614" y="1648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930268" y="3031711"/>
                <a:ext cx="680850" cy="984700"/>
              </a:xfrm>
              <a:custGeom>
                <a:avLst/>
                <a:gdLst/>
                <a:ahLst/>
                <a:cxnLst/>
                <a:rect l="l" t="t" r="r" b="b"/>
                <a:pathLst>
                  <a:path w="680850" h="984700" extrusionOk="0">
                    <a:moveTo>
                      <a:pt x="59124" y="985430"/>
                    </a:moveTo>
                    <a:cubicBezTo>
                      <a:pt x="-34820" y="815568"/>
                      <a:pt x="-114628" y="-19567"/>
                      <a:pt x="682368" y="1108"/>
                    </a:cubicBezTo>
                    <a:lnTo>
                      <a:pt x="682367" y="9854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880033" y="2251606"/>
                <a:ext cx="731084" cy="556711"/>
              </a:xfrm>
              <a:custGeom>
                <a:avLst/>
                <a:gdLst/>
                <a:ahLst/>
                <a:cxnLst/>
                <a:rect l="l" t="t" r="r" b="b"/>
                <a:pathLst>
                  <a:path w="731084" h="556711" extrusionOk="0">
                    <a:moveTo>
                      <a:pt x="6548" y="731"/>
                    </a:moveTo>
                    <a:cubicBezTo>
                      <a:pt x="-20055" y="85939"/>
                      <a:pt x="57900" y="242512"/>
                      <a:pt x="263517" y="181033"/>
                    </a:cubicBezTo>
                    <a:cubicBezTo>
                      <a:pt x="469134" y="119554"/>
                      <a:pt x="537114" y="222818"/>
                      <a:pt x="505341" y="348498"/>
                    </a:cubicBezTo>
                    <a:cubicBezTo>
                      <a:pt x="473568" y="474177"/>
                      <a:pt x="527572" y="627315"/>
                      <a:pt x="732602" y="522672"/>
                    </a:cubicBezTo>
                    <a:lnTo>
                      <a:pt x="732602" y="7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0" y="0"/>
            <a:ext cx="3515331" cy="5143273"/>
            <a:chOff x="0" y="0"/>
            <a:chExt cx="3515331" cy="5143273"/>
          </a:xfrm>
        </p:grpSpPr>
        <p:sp>
          <p:nvSpPr>
            <p:cNvPr id="17" name="Google Shape;17;p2"/>
            <p:cNvSpPr/>
            <p:nvPr/>
          </p:nvSpPr>
          <p:spPr>
            <a:xfrm>
              <a:off x="1470675" y="4344951"/>
              <a:ext cx="2044656" cy="798321"/>
            </a:xfrm>
            <a:custGeom>
              <a:avLst/>
              <a:gdLst/>
              <a:ahLst/>
              <a:cxnLst/>
              <a:rect l="l" t="t" r="r" b="b"/>
              <a:pathLst>
                <a:path w="1237311" h="483831" extrusionOk="0">
                  <a:moveTo>
                    <a:pt x="1518" y="484562"/>
                  </a:moveTo>
                  <a:cubicBezTo>
                    <a:pt x="1518" y="484562"/>
                    <a:pt x="80677" y="56764"/>
                    <a:pt x="492484" y="5616"/>
                  </a:cubicBezTo>
                  <a:cubicBezTo>
                    <a:pt x="988095" y="-55941"/>
                    <a:pt x="1238830" y="484562"/>
                    <a:pt x="1238830" y="484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0" y="0"/>
              <a:ext cx="712994" cy="1169395"/>
            </a:xfrm>
            <a:custGeom>
              <a:avLst/>
              <a:gdLst/>
              <a:ahLst/>
              <a:cxnLst/>
              <a:rect l="l" t="t" r="r" b="b"/>
              <a:pathLst>
                <a:path w="391755" h="543273" extrusionOk="0">
                  <a:moveTo>
                    <a:pt x="1518" y="537410"/>
                  </a:moveTo>
                  <a:cubicBezTo>
                    <a:pt x="1518" y="537410"/>
                    <a:pt x="305568" y="598295"/>
                    <a:pt x="377986" y="350059"/>
                  </a:cubicBezTo>
                  <a:cubicBezTo>
                    <a:pt x="450403" y="101823"/>
                    <a:pt x="242018" y="730"/>
                    <a:pt x="242018" y="730"/>
                  </a:cubicBezTo>
                  <a:lnTo>
                    <a:pt x="1518" y="7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165900" y="215257"/>
            <a:ext cx="2200332" cy="3026902"/>
            <a:chOff x="165900" y="215257"/>
            <a:chExt cx="2200332" cy="3026902"/>
          </a:xfrm>
        </p:grpSpPr>
        <p:sp>
          <p:nvSpPr>
            <p:cNvPr id="20" name="Google Shape;20;p2"/>
            <p:cNvSpPr/>
            <p:nvPr/>
          </p:nvSpPr>
          <p:spPr>
            <a:xfrm>
              <a:off x="2297696" y="215257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6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5"/>
                  </a:cubicBezTo>
                  <a:cubicBezTo>
                    <a:pt x="7485" y="24431"/>
                    <a:pt x="13329" y="25844"/>
                    <a:pt x="18350" y="23683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1" y="6650"/>
                    <a:pt x="21731" y="3336"/>
                    <a:pt x="18196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5900" y="3172812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6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5"/>
                  </a:cubicBezTo>
                  <a:cubicBezTo>
                    <a:pt x="7485" y="24431"/>
                    <a:pt x="13329" y="25844"/>
                    <a:pt x="18350" y="23683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1" y="6650"/>
                    <a:pt x="21731" y="3336"/>
                    <a:pt x="18196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-677852" y="-704659"/>
            <a:ext cx="9942568" cy="7297047"/>
            <a:chOff x="-677852" y="-704659"/>
            <a:chExt cx="9942568" cy="7297047"/>
          </a:xfrm>
        </p:grpSpPr>
        <p:sp>
          <p:nvSpPr>
            <p:cNvPr id="23" name="Google Shape;23;p2"/>
            <p:cNvSpPr/>
            <p:nvPr/>
          </p:nvSpPr>
          <p:spPr>
            <a:xfrm rot="602887">
              <a:off x="7479610" y="2586896"/>
              <a:ext cx="1548771" cy="2845263"/>
            </a:xfrm>
            <a:custGeom>
              <a:avLst/>
              <a:gdLst/>
              <a:ahLst/>
              <a:cxnLst/>
              <a:rect l="l" t="t" r="r" b="b"/>
              <a:pathLst>
                <a:path w="535093" h="983025" extrusionOk="0">
                  <a:moveTo>
                    <a:pt x="21452" y="983756"/>
                  </a:moveTo>
                  <a:cubicBezTo>
                    <a:pt x="-59008" y="797838"/>
                    <a:pt x="120016" y="679096"/>
                    <a:pt x="274359" y="632080"/>
                  </a:cubicBezTo>
                  <a:cubicBezTo>
                    <a:pt x="428703" y="585064"/>
                    <a:pt x="452273" y="449554"/>
                    <a:pt x="402100" y="341036"/>
                  </a:cubicBezTo>
                  <a:cubicBezTo>
                    <a:pt x="351927" y="232519"/>
                    <a:pt x="275074" y="-16563"/>
                    <a:pt x="536611" y="168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60564" y="-704659"/>
              <a:ext cx="2043265" cy="1244158"/>
            </a:xfrm>
            <a:custGeom>
              <a:avLst/>
              <a:gdLst/>
              <a:ahLst/>
              <a:cxnLst/>
              <a:rect l="l" t="t" r="r" b="b"/>
              <a:pathLst>
                <a:path w="705791" h="429761" extrusionOk="0">
                  <a:moveTo>
                    <a:pt x="11563" y="730"/>
                  </a:moveTo>
                  <a:cubicBezTo>
                    <a:pt x="11563" y="730"/>
                    <a:pt x="-63974" y="365966"/>
                    <a:pt x="199233" y="423812"/>
                  </a:cubicBezTo>
                  <a:cubicBezTo>
                    <a:pt x="499094" y="489714"/>
                    <a:pt x="707309" y="46261"/>
                    <a:pt x="707309" y="4626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677852" y="3536639"/>
              <a:ext cx="1297698" cy="3055748"/>
            </a:xfrm>
            <a:custGeom>
              <a:avLst/>
              <a:gdLst/>
              <a:ahLst/>
              <a:cxnLst/>
              <a:rect l="l" t="t" r="r" b="b"/>
              <a:pathLst>
                <a:path w="448255" h="1055526" extrusionOk="0">
                  <a:moveTo>
                    <a:pt x="422812" y="1056257"/>
                  </a:moveTo>
                  <a:cubicBezTo>
                    <a:pt x="238056" y="1027213"/>
                    <a:pt x="172435" y="671316"/>
                    <a:pt x="327364" y="521945"/>
                  </a:cubicBezTo>
                  <a:cubicBezTo>
                    <a:pt x="569595" y="288405"/>
                    <a:pt x="447901" y="-149507"/>
                    <a:pt x="1518" y="5257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2"/>
          <p:cNvSpPr txBox="1">
            <a:spLocks noGrp="1"/>
          </p:cNvSpPr>
          <p:nvPr>
            <p:ph type="ctrTitle"/>
          </p:nvPr>
        </p:nvSpPr>
        <p:spPr>
          <a:xfrm>
            <a:off x="889825" y="1002418"/>
            <a:ext cx="3736500" cy="22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ubTitle" idx="1"/>
          </p:nvPr>
        </p:nvSpPr>
        <p:spPr>
          <a:xfrm>
            <a:off x="889825" y="3451017"/>
            <a:ext cx="37365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2"/>
          <p:cNvSpPr>
            <a:spLocks noGrp="1"/>
          </p:cNvSpPr>
          <p:nvPr>
            <p:ph type="pic" idx="2"/>
          </p:nvPr>
        </p:nvSpPr>
        <p:spPr>
          <a:xfrm>
            <a:off x="5144825" y="928350"/>
            <a:ext cx="3133500" cy="32868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3"/>
          <p:cNvGrpSpPr/>
          <p:nvPr/>
        </p:nvGrpSpPr>
        <p:grpSpPr>
          <a:xfrm rot="10800000">
            <a:off x="-1117877" y="-37637"/>
            <a:ext cx="5468065" cy="5183585"/>
            <a:chOff x="1749459" y="2251606"/>
            <a:chExt cx="1861659" cy="1764805"/>
          </a:xfrm>
        </p:grpSpPr>
        <p:sp>
          <p:nvSpPr>
            <p:cNvPr id="31" name="Google Shape;31;p3"/>
            <p:cNvSpPr/>
            <p:nvPr/>
          </p:nvSpPr>
          <p:spPr>
            <a:xfrm>
              <a:off x="1749459" y="2251606"/>
              <a:ext cx="1861658" cy="1764804"/>
            </a:xfrm>
            <a:custGeom>
              <a:avLst/>
              <a:gdLst/>
              <a:ahLst/>
              <a:cxnLst/>
              <a:rect l="l" t="t" r="r" b="b"/>
              <a:pathLst>
                <a:path w="1861658" h="1764804" extrusionOk="0">
                  <a:moveTo>
                    <a:pt x="585023" y="1765535"/>
                  </a:moveTo>
                  <a:cubicBezTo>
                    <a:pt x="585023" y="1765535"/>
                    <a:pt x="67864" y="1515883"/>
                    <a:pt x="10315" y="976560"/>
                  </a:cubicBezTo>
                  <a:cubicBezTo>
                    <a:pt x="-47233" y="437237"/>
                    <a:pt x="196391" y="731"/>
                    <a:pt x="196391" y="731"/>
                  </a:cubicBezTo>
                  <a:lnTo>
                    <a:pt x="1863177" y="730"/>
                  </a:lnTo>
                  <a:lnTo>
                    <a:pt x="1863177" y="17655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Google Shape;32;p3"/>
            <p:cNvGrpSpPr/>
            <p:nvPr/>
          </p:nvGrpSpPr>
          <p:grpSpPr>
            <a:xfrm>
              <a:off x="1750469" y="2251606"/>
              <a:ext cx="1860649" cy="1764805"/>
              <a:chOff x="1750469" y="2251606"/>
              <a:chExt cx="1860649" cy="1764805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1750469" y="2251606"/>
                <a:ext cx="716461" cy="773823"/>
              </a:xfrm>
              <a:custGeom>
                <a:avLst/>
                <a:gdLst/>
                <a:ahLst/>
                <a:cxnLst/>
                <a:rect l="l" t="t" r="r" b="b"/>
                <a:pathLst>
                  <a:path w="716461" h="773823" extrusionOk="0">
                    <a:moveTo>
                      <a:pt x="1518" y="752210"/>
                    </a:moveTo>
                    <a:cubicBezTo>
                      <a:pt x="113889" y="784242"/>
                      <a:pt x="352551" y="814412"/>
                      <a:pt x="572717" y="595335"/>
                    </a:cubicBezTo>
                    <a:cubicBezTo>
                      <a:pt x="873771" y="295768"/>
                      <a:pt x="613509" y="752"/>
                      <a:pt x="613490" y="730"/>
                    </a:cubicBezTo>
                    <a:lnTo>
                      <a:pt x="195381" y="731"/>
                    </a:lnTo>
                    <a:cubicBezTo>
                      <a:pt x="195381" y="731"/>
                      <a:pt x="16535" y="321195"/>
                      <a:pt x="1518" y="7522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1816728" y="3218576"/>
                <a:ext cx="628918" cy="659669"/>
              </a:xfrm>
              <a:custGeom>
                <a:avLst/>
                <a:gdLst/>
                <a:ahLst/>
                <a:cxnLst/>
                <a:rect l="l" t="t" r="r" b="b"/>
                <a:pathLst>
                  <a:path w="628918" h="659669" extrusionOk="0">
                    <a:moveTo>
                      <a:pt x="607614" y="164875"/>
                    </a:moveTo>
                    <a:cubicBezTo>
                      <a:pt x="499961" y="-126215"/>
                      <a:pt x="131866" y="13712"/>
                      <a:pt x="1518" y="245218"/>
                    </a:cubicBezTo>
                    <a:cubicBezTo>
                      <a:pt x="76051" y="431715"/>
                      <a:pt x="203244" y="569148"/>
                      <a:pt x="312733" y="660400"/>
                    </a:cubicBezTo>
                    <a:cubicBezTo>
                      <a:pt x="510174" y="608954"/>
                      <a:pt x="696571" y="405413"/>
                      <a:pt x="607614" y="1648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930268" y="3031711"/>
                <a:ext cx="680850" cy="984700"/>
              </a:xfrm>
              <a:custGeom>
                <a:avLst/>
                <a:gdLst/>
                <a:ahLst/>
                <a:cxnLst/>
                <a:rect l="l" t="t" r="r" b="b"/>
                <a:pathLst>
                  <a:path w="680850" h="984700" extrusionOk="0">
                    <a:moveTo>
                      <a:pt x="59124" y="985430"/>
                    </a:moveTo>
                    <a:cubicBezTo>
                      <a:pt x="-34820" y="815568"/>
                      <a:pt x="-114628" y="-19567"/>
                      <a:pt x="682368" y="1108"/>
                    </a:cubicBezTo>
                    <a:lnTo>
                      <a:pt x="682367" y="9854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2880033" y="2251606"/>
                <a:ext cx="731084" cy="556711"/>
              </a:xfrm>
              <a:custGeom>
                <a:avLst/>
                <a:gdLst/>
                <a:ahLst/>
                <a:cxnLst/>
                <a:rect l="l" t="t" r="r" b="b"/>
                <a:pathLst>
                  <a:path w="731084" h="556711" extrusionOk="0">
                    <a:moveTo>
                      <a:pt x="6548" y="731"/>
                    </a:moveTo>
                    <a:cubicBezTo>
                      <a:pt x="-20055" y="85939"/>
                      <a:pt x="57900" y="242512"/>
                      <a:pt x="263517" y="181033"/>
                    </a:cubicBezTo>
                    <a:cubicBezTo>
                      <a:pt x="469134" y="119554"/>
                      <a:pt x="537114" y="222818"/>
                      <a:pt x="505341" y="348498"/>
                    </a:cubicBezTo>
                    <a:cubicBezTo>
                      <a:pt x="473568" y="474177"/>
                      <a:pt x="527572" y="627315"/>
                      <a:pt x="732602" y="522672"/>
                    </a:cubicBezTo>
                    <a:lnTo>
                      <a:pt x="732602" y="7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" name="Google Shape;37;p3"/>
          <p:cNvGrpSpPr/>
          <p:nvPr/>
        </p:nvGrpSpPr>
        <p:grpSpPr>
          <a:xfrm>
            <a:off x="5184644" y="0"/>
            <a:ext cx="3968682" cy="5143087"/>
            <a:chOff x="5184644" y="0"/>
            <a:chExt cx="3968682" cy="5143087"/>
          </a:xfrm>
        </p:grpSpPr>
        <p:sp>
          <p:nvSpPr>
            <p:cNvPr id="38" name="Google Shape;38;p3"/>
            <p:cNvSpPr/>
            <p:nvPr/>
          </p:nvSpPr>
          <p:spPr>
            <a:xfrm flipH="1">
              <a:off x="5184644" y="4547975"/>
              <a:ext cx="2044656" cy="595112"/>
            </a:xfrm>
            <a:custGeom>
              <a:avLst/>
              <a:gdLst/>
              <a:ahLst/>
              <a:cxnLst/>
              <a:rect l="l" t="t" r="r" b="b"/>
              <a:pathLst>
                <a:path w="1237311" h="483831" extrusionOk="0">
                  <a:moveTo>
                    <a:pt x="1518" y="484562"/>
                  </a:moveTo>
                  <a:cubicBezTo>
                    <a:pt x="1518" y="484562"/>
                    <a:pt x="80677" y="56764"/>
                    <a:pt x="492484" y="5616"/>
                  </a:cubicBezTo>
                  <a:cubicBezTo>
                    <a:pt x="988095" y="-55941"/>
                    <a:pt x="1238830" y="484562"/>
                    <a:pt x="1238830" y="484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 flipH="1">
              <a:off x="8440331" y="0"/>
              <a:ext cx="712994" cy="1169395"/>
            </a:xfrm>
            <a:custGeom>
              <a:avLst/>
              <a:gdLst/>
              <a:ahLst/>
              <a:cxnLst/>
              <a:rect l="l" t="t" r="r" b="b"/>
              <a:pathLst>
                <a:path w="391755" h="543273" extrusionOk="0">
                  <a:moveTo>
                    <a:pt x="1518" y="537410"/>
                  </a:moveTo>
                  <a:cubicBezTo>
                    <a:pt x="1518" y="537410"/>
                    <a:pt x="305568" y="598295"/>
                    <a:pt x="377986" y="350059"/>
                  </a:cubicBezTo>
                  <a:cubicBezTo>
                    <a:pt x="450403" y="101823"/>
                    <a:pt x="242018" y="730"/>
                    <a:pt x="242018" y="730"/>
                  </a:cubicBezTo>
                  <a:lnTo>
                    <a:pt x="1518" y="7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3"/>
          <p:cNvGrpSpPr/>
          <p:nvPr/>
        </p:nvGrpSpPr>
        <p:grpSpPr>
          <a:xfrm>
            <a:off x="7290181" y="200007"/>
            <a:ext cx="1562695" cy="4680190"/>
            <a:chOff x="7290181" y="200007"/>
            <a:chExt cx="1562695" cy="4680190"/>
          </a:xfrm>
        </p:grpSpPr>
        <p:sp>
          <p:nvSpPr>
            <p:cNvPr id="41" name="Google Shape;41;p3"/>
            <p:cNvSpPr/>
            <p:nvPr/>
          </p:nvSpPr>
          <p:spPr>
            <a:xfrm flipH="1">
              <a:off x="7551205" y="4810850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3"/>
                    <a:pt x="18350" y="23682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0" y="6650"/>
                    <a:pt x="21731" y="3336"/>
                    <a:pt x="18197" y="15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flipH="1">
              <a:off x="7290181" y="200007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6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5"/>
                  </a:cubicBezTo>
                  <a:cubicBezTo>
                    <a:pt x="7485" y="24431"/>
                    <a:pt x="13329" y="25844"/>
                    <a:pt x="18350" y="23683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1" y="6650"/>
                    <a:pt x="21731" y="3336"/>
                    <a:pt x="18196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flipH="1">
              <a:off x="8784339" y="2260237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6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5"/>
                  </a:cubicBezTo>
                  <a:cubicBezTo>
                    <a:pt x="7485" y="24431"/>
                    <a:pt x="13329" y="25844"/>
                    <a:pt x="18350" y="23683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1" y="6650"/>
                    <a:pt x="21731" y="3336"/>
                    <a:pt x="18196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3"/>
          <p:cNvGrpSpPr/>
          <p:nvPr/>
        </p:nvGrpSpPr>
        <p:grpSpPr>
          <a:xfrm>
            <a:off x="659256" y="-789834"/>
            <a:ext cx="9717517" cy="6802066"/>
            <a:chOff x="659256" y="-789834"/>
            <a:chExt cx="9717517" cy="6802066"/>
          </a:xfrm>
        </p:grpSpPr>
        <p:sp>
          <p:nvSpPr>
            <p:cNvPr id="45" name="Google Shape;45;p3"/>
            <p:cNvSpPr/>
            <p:nvPr/>
          </p:nvSpPr>
          <p:spPr>
            <a:xfrm flipH="1">
              <a:off x="659256" y="4603991"/>
              <a:ext cx="1913795" cy="1408241"/>
            </a:xfrm>
            <a:custGeom>
              <a:avLst/>
              <a:gdLst/>
              <a:ahLst/>
              <a:cxnLst/>
              <a:rect l="l" t="t" r="r" b="b"/>
              <a:pathLst>
                <a:path w="661069" h="486439" extrusionOk="0">
                  <a:moveTo>
                    <a:pt x="11684" y="476529"/>
                  </a:moveTo>
                  <a:cubicBezTo>
                    <a:pt x="11684" y="476529"/>
                    <a:pt x="-65854" y="157667"/>
                    <a:pt x="207349" y="20913"/>
                  </a:cubicBezTo>
                  <a:cubicBezTo>
                    <a:pt x="480551" y="-115842"/>
                    <a:pt x="662587" y="487169"/>
                    <a:pt x="662587" y="48716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 rot="4297658" flipH="1">
              <a:off x="8007641" y="3181033"/>
              <a:ext cx="1549130" cy="2845923"/>
            </a:xfrm>
            <a:custGeom>
              <a:avLst/>
              <a:gdLst/>
              <a:ahLst/>
              <a:cxnLst/>
              <a:rect l="l" t="t" r="r" b="b"/>
              <a:pathLst>
                <a:path w="535093" h="983025" extrusionOk="0">
                  <a:moveTo>
                    <a:pt x="21452" y="983756"/>
                  </a:moveTo>
                  <a:cubicBezTo>
                    <a:pt x="-59008" y="797838"/>
                    <a:pt x="120016" y="679096"/>
                    <a:pt x="274359" y="632080"/>
                  </a:cubicBezTo>
                  <a:cubicBezTo>
                    <a:pt x="428703" y="585064"/>
                    <a:pt x="452273" y="449554"/>
                    <a:pt x="402100" y="341036"/>
                  </a:cubicBezTo>
                  <a:cubicBezTo>
                    <a:pt x="351927" y="232519"/>
                    <a:pt x="275074" y="-16563"/>
                    <a:pt x="536611" y="168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flipH="1">
              <a:off x="4492397" y="-789834"/>
              <a:ext cx="2043265" cy="1244158"/>
            </a:xfrm>
            <a:custGeom>
              <a:avLst/>
              <a:gdLst/>
              <a:ahLst/>
              <a:cxnLst/>
              <a:rect l="l" t="t" r="r" b="b"/>
              <a:pathLst>
                <a:path w="705791" h="429761" extrusionOk="0">
                  <a:moveTo>
                    <a:pt x="11563" y="730"/>
                  </a:moveTo>
                  <a:cubicBezTo>
                    <a:pt x="11563" y="730"/>
                    <a:pt x="-63974" y="365966"/>
                    <a:pt x="199233" y="423812"/>
                  </a:cubicBezTo>
                  <a:cubicBezTo>
                    <a:pt x="499094" y="489714"/>
                    <a:pt x="707309" y="46261"/>
                    <a:pt x="707309" y="4626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4817513" y="1786125"/>
            <a:ext cx="3014700" cy="146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 idx="2" hasCustomPrompt="1"/>
          </p:nvPr>
        </p:nvSpPr>
        <p:spPr>
          <a:xfrm>
            <a:off x="6661365" y="815800"/>
            <a:ext cx="1170600" cy="96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4817237" y="3390125"/>
            <a:ext cx="30147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>
            <a:spLocks noGrp="1"/>
          </p:cNvSpPr>
          <p:nvPr>
            <p:ph type="pic" idx="3"/>
          </p:nvPr>
        </p:nvSpPr>
        <p:spPr>
          <a:xfrm>
            <a:off x="877625" y="928350"/>
            <a:ext cx="3133500" cy="32868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1291743" y="2517559"/>
            <a:ext cx="3041700" cy="4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2"/>
          </p:nvPr>
        </p:nvSpPr>
        <p:spPr>
          <a:xfrm>
            <a:off x="4810569" y="2517559"/>
            <a:ext cx="3041700" cy="4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 b="1"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3"/>
          </p:nvPr>
        </p:nvSpPr>
        <p:spPr>
          <a:xfrm>
            <a:off x="1291731" y="2927524"/>
            <a:ext cx="3041700" cy="11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4"/>
          </p:nvPr>
        </p:nvSpPr>
        <p:spPr>
          <a:xfrm>
            <a:off x="4810557" y="2927524"/>
            <a:ext cx="3041700" cy="11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5"/>
          <p:cNvGrpSpPr/>
          <p:nvPr/>
        </p:nvGrpSpPr>
        <p:grpSpPr>
          <a:xfrm>
            <a:off x="-1326697" y="-82143"/>
            <a:ext cx="10843643" cy="6815763"/>
            <a:chOff x="-1326697" y="-82143"/>
            <a:chExt cx="10843643" cy="6815763"/>
          </a:xfrm>
        </p:grpSpPr>
        <p:sp>
          <p:nvSpPr>
            <p:cNvPr id="73" name="Google Shape;73;p5"/>
            <p:cNvSpPr/>
            <p:nvPr/>
          </p:nvSpPr>
          <p:spPr>
            <a:xfrm rot="9166279" flipH="1">
              <a:off x="-1110501" y="277765"/>
              <a:ext cx="1914391" cy="1408680"/>
            </a:xfrm>
            <a:custGeom>
              <a:avLst/>
              <a:gdLst/>
              <a:ahLst/>
              <a:cxnLst/>
              <a:rect l="l" t="t" r="r" b="b"/>
              <a:pathLst>
                <a:path w="661069" h="486439" extrusionOk="0">
                  <a:moveTo>
                    <a:pt x="11684" y="476529"/>
                  </a:moveTo>
                  <a:cubicBezTo>
                    <a:pt x="11684" y="476529"/>
                    <a:pt x="-65854" y="157667"/>
                    <a:pt x="207349" y="20913"/>
                  </a:cubicBezTo>
                  <a:cubicBezTo>
                    <a:pt x="480551" y="-115842"/>
                    <a:pt x="662587" y="487169"/>
                    <a:pt x="662587" y="48716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 rot="-3622676">
              <a:off x="364000" y="3888358"/>
              <a:ext cx="1296854" cy="3053760"/>
            </a:xfrm>
            <a:custGeom>
              <a:avLst/>
              <a:gdLst/>
              <a:ahLst/>
              <a:cxnLst/>
              <a:rect l="l" t="t" r="r" b="b"/>
              <a:pathLst>
                <a:path w="448255" h="1055526" extrusionOk="0">
                  <a:moveTo>
                    <a:pt x="422812" y="1056257"/>
                  </a:moveTo>
                  <a:cubicBezTo>
                    <a:pt x="238056" y="1027213"/>
                    <a:pt x="172435" y="671316"/>
                    <a:pt x="327364" y="521945"/>
                  </a:cubicBezTo>
                  <a:cubicBezTo>
                    <a:pt x="569595" y="288405"/>
                    <a:pt x="447901" y="-149507"/>
                    <a:pt x="1518" y="5257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 rot="10479175">
              <a:off x="6228183" y="4499684"/>
              <a:ext cx="3237790" cy="1244209"/>
            </a:xfrm>
            <a:custGeom>
              <a:avLst/>
              <a:gdLst/>
              <a:ahLst/>
              <a:cxnLst/>
              <a:rect l="l" t="t" r="r" b="b"/>
              <a:pathLst>
                <a:path w="705791" h="429761" extrusionOk="0">
                  <a:moveTo>
                    <a:pt x="11563" y="730"/>
                  </a:moveTo>
                  <a:cubicBezTo>
                    <a:pt x="11563" y="730"/>
                    <a:pt x="-63974" y="365966"/>
                    <a:pt x="199233" y="423812"/>
                  </a:cubicBezTo>
                  <a:cubicBezTo>
                    <a:pt x="499094" y="489714"/>
                    <a:pt x="707309" y="46261"/>
                    <a:pt x="707309" y="4626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5"/>
          <p:cNvGrpSpPr/>
          <p:nvPr/>
        </p:nvGrpSpPr>
        <p:grpSpPr>
          <a:xfrm>
            <a:off x="2722300" y="3940"/>
            <a:ext cx="6421703" cy="5138991"/>
            <a:chOff x="2722300" y="3940"/>
            <a:chExt cx="6421703" cy="5138991"/>
          </a:xfrm>
        </p:grpSpPr>
        <p:sp>
          <p:nvSpPr>
            <p:cNvPr id="77" name="Google Shape;77;p5"/>
            <p:cNvSpPr/>
            <p:nvPr/>
          </p:nvSpPr>
          <p:spPr>
            <a:xfrm>
              <a:off x="2722300" y="4570800"/>
              <a:ext cx="1565198" cy="572130"/>
            </a:xfrm>
            <a:custGeom>
              <a:avLst/>
              <a:gdLst/>
              <a:ahLst/>
              <a:cxnLst/>
              <a:rect l="l" t="t" r="r" b="b"/>
              <a:pathLst>
                <a:path w="1237311" h="483831" extrusionOk="0">
                  <a:moveTo>
                    <a:pt x="1518" y="484562"/>
                  </a:moveTo>
                  <a:cubicBezTo>
                    <a:pt x="1518" y="484562"/>
                    <a:pt x="80677" y="56764"/>
                    <a:pt x="492484" y="5616"/>
                  </a:cubicBezTo>
                  <a:cubicBezTo>
                    <a:pt x="988095" y="-55941"/>
                    <a:pt x="1238830" y="484562"/>
                    <a:pt x="1238830" y="484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 rot="5400000" flipH="1">
              <a:off x="7862647" y="177441"/>
              <a:ext cx="1454857" cy="1107855"/>
            </a:xfrm>
            <a:custGeom>
              <a:avLst/>
              <a:gdLst/>
              <a:ahLst/>
              <a:cxnLst/>
              <a:rect l="l" t="t" r="r" b="b"/>
              <a:pathLst>
                <a:path w="731084" h="556711" extrusionOk="0">
                  <a:moveTo>
                    <a:pt x="6548" y="731"/>
                  </a:moveTo>
                  <a:cubicBezTo>
                    <a:pt x="-20055" y="85939"/>
                    <a:pt x="57900" y="242512"/>
                    <a:pt x="263517" y="181033"/>
                  </a:cubicBezTo>
                  <a:cubicBezTo>
                    <a:pt x="469134" y="119554"/>
                    <a:pt x="537114" y="222818"/>
                    <a:pt x="505341" y="348498"/>
                  </a:cubicBezTo>
                  <a:cubicBezTo>
                    <a:pt x="473568" y="474177"/>
                    <a:pt x="527572" y="627315"/>
                    <a:pt x="732602" y="522672"/>
                  </a:cubicBezTo>
                  <a:lnTo>
                    <a:pt x="732602" y="7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5"/>
          <p:cNvGrpSpPr/>
          <p:nvPr/>
        </p:nvGrpSpPr>
        <p:grpSpPr>
          <a:xfrm>
            <a:off x="141696" y="282917"/>
            <a:ext cx="8646404" cy="3136765"/>
            <a:chOff x="141696" y="282917"/>
            <a:chExt cx="8646404" cy="3136765"/>
          </a:xfrm>
        </p:grpSpPr>
        <p:sp>
          <p:nvSpPr>
            <p:cNvPr id="80" name="Google Shape;80;p5"/>
            <p:cNvSpPr/>
            <p:nvPr/>
          </p:nvSpPr>
          <p:spPr>
            <a:xfrm rot="10800000" flipH="1">
              <a:off x="8719564" y="3106143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4"/>
                    <a:pt x="18350" y="23683"/>
                  </a:cubicBezTo>
                  <a:cubicBezTo>
                    <a:pt x="23268" y="21289"/>
                    <a:pt x="25984" y="15909"/>
                    <a:pt x="24988" y="10532"/>
                  </a:cubicBezTo>
                  <a:cubicBezTo>
                    <a:pt x="24241" y="6650"/>
                    <a:pt x="21731" y="3336"/>
                    <a:pt x="18197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 flipH="1">
              <a:off x="2979759" y="282917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3"/>
                    <a:pt x="18350" y="23682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0" y="6650"/>
                    <a:pt x="21731" y="3336"/>
                    <a:pt x="18197" y="15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 flipH="1">
              <a:off x="141696" y="3350334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6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5"/>
                  </a:cubicBezTo>
                  <a:cubicBezTo>
                    <a:pt x="7485" y="24431"/>
                    <a:pt x="13329" y="25844"/>
                    <a:pt x="18350" y="23683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1" y="6650"/>
                    <a:pt x="21731" y="3336"/>
                    <a:pt x="18196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6"/>
          <p:cNvGrpSpPr/>
          <p:nvPr/>
        </p:nvGrpSpPr>
        <p:grpSpPr>
          <a:xfrm>
            <a:off x="-14203" y="1037"/>
            <a:ext cx="9157095" cy="5156884"/>
            <a:chOff x="-14203" y="1037"/>
            <a:chExt cx="9157095" cy="5156884"/>
          </a:xfrm>
        </p:grpSpPr>
        <p:sp>
          <p:nvSpPr>
            <p:cNvPr id="86" name="Google Shape;86;p6"/>
            <p:cNvSpPr/>
            <p:nvPr/>
          </p:nvSpPr>
          <p:spPr>
            <a:xfrm rot="10800000" flipH="1">
              <a:off x="8327574" y="1037"/>
              <a:ext cx="815318" cy="1432739"/>
            </a:xfrm>
            <a:custGeom>
              <a:avLst/>
              <a:gdLst/>
              <a:ahLst/>
              <a:cxnLst/>
              <a:rect l="l" t="t" r="r" b="b"/>
              <a:pathLst>
                <a:path w="680850" h="984700" extrusionOk="0">
                  <a:moveTo>
                    <a:pt x="59124" y="985430"/>
                  </a:moveTo>
                  <a:cubicBezTo>
                    <a:pt x="-34820" y="815568"/>
                    <a:pt x="-114628" y="-19567"/>
                    <a:pt x="682368" y="1108"/>
                  </a:cubicBezTo>
                  <a:lnTo>
                    <a:pt x="682367" y="985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 rot="10800000">
              <a:off x="-14203" y="4050066"/>
              <a:ext cx="1454857" cy="1107855"/>
            </a:xfrm>
            <a:custGeom>
              <a:avLst/>
              <a:gdLst/>
              <a:ahLst/>
              <a:cxnLst/>
              <a:rect l="l" t="t" r="r" b="b"/>
              <a:pathLst>
                <a:path w="731084" h="556711" extrusionOk="0">
                  <a:moveTo>
                    <a:pt x="6548" y="731"/>
                  </a:moveTo>
                  <a:cubicBezTo>
                    <a:pt x="-20055" y="85939"/>
                    <a:pt x="57900" y="242512"/>
                    <a:pt x="263517" y="181033"/>
                  </a:cubicBezTo>
                  <a:cubicBezTo>
                    <a:pt x="469134" y="119554"/>
                    <a:pt x="537114" y="222818"/>
                    <a:pt x="505341" y="348498"/>
                  </a:cubicBezTo>
                  <a:cubicBezTo>
                    <a:pt x="473568" y="474177"/>
                    <a:pt x="527572" y="627315"/>
                    <a:pt x="732602" y="522672"/>
                  </a:cubicBezTo>
                  <a:lnTo>
                    <a:pt x="732602" y="7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6"/>
          <p:cNvGrpSpPr/>
          <p:nvPr/>
        </p:nvGrpSpPr>
        <p:grpSpPr>
          <a:xfrm>
            <a:off x="-757900" y="-1227116"/>
            <a:ext cx="10754221" cy="7542249"/>
            <a:chOff x="-757900" y="-1227116"/>
            <a:chExt cx="10754221" cy="7542249"/>
          </a:xfrm>
        </p:grpSpPr>
        <p:sp>
          <p:nvSpPr>
            <p:cNvPr id="89" name="Google Shape;89;p6"/>
            <p:cNvSpPr/>
            <p:nvPr/>
          </p:nvSpPr>
          <p:spPr>
            <a:xfrm rot="8537918" flipH="1">
              <a:off x="7225729" y="-1050582"/>
              <a:ext cx="1548722" cy="2845174"/>
            </a:xfrm>
            <a:custGeom>
              <a:avLst/>
              <a:gdLst/>
              <a:ahLst/>
              <a:cxnLst/>
              <a:rect l="l" t="t" r="r" b="b"/>
              <a:pathLst>
                <a:path w="535093" h="983025" extrusionOk="0">
                  <a:moveTo>
                    <a:pt x="21452" y="983756"/>
                  </a:moveTo>
                  <a:cubicBezTo>
                    <a:pt x="-59008" y="797838"/>
                    <a:pt x="120016" y="679096"/>
                    <a:pt x="274359" y="632080"/>
                  </a:cubicBezTo>
                  <a:cubicBezTo>
                    <a:pt x="428703" y="585064"/>
                    <a:pt x="452273" y="449554"/>
                    <a:pt x="402100" y="341036"/>
                  </a:cubicBezTo>
                  <a:cubicBezTo>
                    <a:pt x="351927" y="232519"/>
                    <a:pt x="275074" y="-16563"/>
                    <a:pt x="536611" y="168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 rot="-5400000" flipH="1">
              <a:off x="-1754729" y="2014553"/>
              <a:ext cx="3237816" cy="1244158"/>
            </a:xfrm>
            <a:custGeom>
              <a:avLst/>
              <a:gdLst/>
              <a:ahLst/>
              <a:cxnLst/>
              <a:rect l="l" t="t" r="r" b="b"/>
              <a:pathLst>
                <a:path w="705791" h="429761" extrusionOk="0">
                  <a:moveTo>
                    <a:pt x="11563" y="730"/>
                  </a:moveTo>
                  <a:cubicBezTo>
                    <a:pt x="11563" y="730"/>
                    <a:pt x="-63974" y="365966"/>
                    <a:pt x="199233" y="423812"/>
                  </a:cubicBezTo>
                  <a:cubicBezTo>
                    <a:pt x="499094" y="489714"/>
                    <a:pt x="707309" y="46261"/>
                    <a:pt x="707309" y="4626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 rot="4059937" flipH="1">
              <a:off x="7687925" y="3606802"/>
              <a:ext cx="1297542" cy="3055380"/>
            </a:xfrm>
            <a:custGeom>
              <a:avLst/>
              <a:gdLst/>
              <a:ahLst/>
              <a:cxnLst/>
              <a:rect l="l" t="t" r="r" b="b"/>
              <a:pathLst>
                <a:path w="448255" h="1055526" extrusionOk="0">
                  <a:moveTo>
                    <a:pt x="422812" y="1056257"/>
                  </a:moveTo>
                  <a:cubicBezTo>
                    <a:pt x="238056" y="1027213"/>
                    <a:pt x="172435" y="671316"/>
                    <a:pt x="327364" y="521945"/>
                  </a:cubicBezTo>
                  <a:cubicBezTo>
                    <a:pt x="569595" y="288405"/>
                    <a:pt x="447901" y="-149507"/>
                    <a:pt x="1518" y="5257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6"/>
          <p:cNvGrpSpPr/>
          <p:nvPr/>
        </p:nvGrpSpPr>
        <p:grpSpPr>
          <a:xfrm>
            <a:off x="207171" y="737557"/>
            <a:ext cx="8418829" cy="4251740"/>
            <a:chOff x="207171" y="737557"/>
            <a:chExt cx="8418829" cy="4251740"/>
          </a:xfrm>
        </p:grpSpPr>
        <p:sp>
          <p:nvSpPr>
            <p:cNvPr id="93" name="Google Shape;93;p6"/>
            <p:cNvSpPr/>
            <p:nvPr/>
          </p:nvSpPr>
          <p:spPr>
            <a:xfrm>
              <a:off x="8557464" y="2097524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4"/>
                    <a:pt x="18350" y="23683"/>
                  </a:cubicBezTo>
                  <a:cubicBezTo>
                    <a:pt x="23268" y="21289"/>
                    <a:pt x="25984" y="15909"/>
                    <a:pt x="24988" y="10532"/>
                  </a:cubicBezTo>
                  <a:cubicBezTo>
                    <a:pt x="24241" y="6650"/>
                    <a:pt x="21731" y="3336"/>
                    <a:pt x="18197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945609" y="4919950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3"/>
                    <a:pt x="18350" y="23682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0" y="6650"/>
                    <a:pt x="21731" y="3336"/>
                    <a:pt x="18197" y="15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207171" y="737557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6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5"/>
                  </a:cubicBezTo>
                  <a:cubicBezTo>
                    <a:pt x="7485" y="24431"/>
                    <a:pt x="13329" y="25844"/>
                    <a:pt x="18350" y="23683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1" y="6650"/>
                    <a:pt x="21731" y="3336"/>
                    <a:pt x="18196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7"/>
          <p:cNvGrpSpPr/>
          <p:nvPr/>
        </p:nvGrpSpPr>
        <p:grpSpPr>
          <a:xfrm>
            <a:off x="4803138" y="-37637"/>
            <a:ext cx="5468065" cy="5183585"/>
            <a:chOff x="1749459" y="2251606"/>
            <a:chExt cx="1861659" cy="1764805"/>
          </a:xfrm>
        </p:grpSpPr>
        <p:sp>
          <p:nvSpPr>
            <p:cNvPr id="98" name="Google Shape;98;p7"/>
            <p:cNvSpPr/>
            <p:nvPr/>
          </p:nvSpPr>
          <p:spPr>
            <a:xfrm>
              <a:off x="1749459" y="2251606"/>
              <a:ext cx="1861658" cy="1764804"/>
            </a:xfrm>
            <a:custGeom>
              <a:avLst/>
              <a:gdLst/>
              <a:ahLst/>
              <a:cxnLst/>
              <a:rect l="l" t="t" r="r" b="b"/>
              <a:pathLst>
                <a:path w="1861658" h="1764804" extrusionOk="0">
                  <a:moveTo>
                    <a:pt x="585023" y="1765535"/>
                  </a:moveTo>
                  <a:cubicBezTo>
                    <a:pt x="585023" y="1765535"/>
                    <a:pt x="67864" y="1515883"/>
                    <a:pt x="10315" y="976560"/>
                  </a:cubicBezTo>
                  <a:cubicBezTo>
                    <a:pt x="-47233" y="437237"/>
                    <a:pt x="196391" y="731"/>
                    <a:pt x="196391" y="731"/>
                  </a:cubicBezTo>
                  <a:lnTo>
                    <a:pt x="1863177" y="730"/>
                  </a:lnTo>
                  <a:lnTo>
                    <a:pt x="1863177" y="17655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1750469" y="2251606"/>
              <a:ext cx="1860649" cy="1764805"/>
              <a:chOff x="1750469" y="2251606"/>
              <a:chExt cx="1860649" cy="1764805"/>
            </a:xfrm>
          </p:grpSpPr>
          <p:sp>
            <p:nvSpPr>
              <p:cNvPr id="100" name="Google Shape;100;p7"/>
              <p:cNvSpPr/>
              <p:nvPr/>
            </p:nvSpPr>
            <p:spPr>
              <a:xfrm>
                <a:off x="1750469" y="2251606"/>
                <a:ext cx="716461" cy="773823"/>
              </a:xfrm>
              <a:custGeom>
                <a:avLst/>
                <a:gdLst/>
                <a:ahLst/>
                <a:cxnLst/>
                <a:rect l="l" t="t" r="r" b="b"/>
                <a:pathLst>
                  <a:path w="716461" h="773823" extrusionOk="0">
                    <a:moveTo>
                      <a:pt x="1518" y="752210"/>
                    </a:moveTo>
                    <a:cubicBezTo>
                      <a:pt x="113889" y="784242"/>
                      <a:pt x="352551" y="814412"/>
                      <a:pt x="572717" y="595335"/>
                    </a:cubicBezTo>
                    <a:cubicBezTo>
                      <a:pt x="873771" y="295768"/>
                      <a:pt x="613509" y="752"/>
                      <a:pt x="613490" y="730"/>
                    </a:cubicBezTo>
                    <a:lnTo>
                      <a:pt x="195381" y="731"/>
                    </a:lnTo>
                    <a:cubicBezTo>
                      <a:pt x="195381" y="731"/>
                      <a:pt x="16535" y="321195"/>
                      <a:pt x="1518" y="7522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7"/>
              <p:cNvSpPr/>
              <p:nvPr/>
            </p:nvSpPr>
            <p:spPr>
              <a:xfrm>
                <a:off x="1816728" y="3218576"/>
                <a:ext cx="628918" cy="659669"/>
              </a:xfrm>
              <a:custGeom>
                <a:avLst/>
                <a:gdLst/>
                <a:ahLst/>
                <a:cxnLst/>
                <a:rect l="l" t="t" r="r" b="b"/>
                <a:pathLst>
                  <a:path w="628918" h="659669" extrusionOk="0">
                    <a:moveTo>
                      <a:pt x="607614" y="164875"/>
                    </a:moveTo>
                    <a:cubicBezTo>
                      <a:pt x="499961" y="-126215"/>
                      <a:pt x="131866" y="13712"/>
                      <a:pt x="1518" y="245218"/>
                    </a:cubicBezTo>
                    <a:cubicBezTo>
                      <a:pt x="76051" y="431715"/>
                      <a:pt x="203244" y="569148"/>
                      <a:pt x="312733" y="660400"/>
                    </a:cubicBezTo>
                    <a:cubicBezTo>
                      <a:pt x="510174" y="608954"/>
                      <a:pt x="696571" y="405413"/>
                      <a:pt x="607614" y="1648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7"/>
              <p:cNvSpPr/>
              <p:nvPr/>
            </p:nvSpPr>
            <p:spPr>
              <a:xfrm>
                <a:off x="2930268" y="3031711"/>
                <a:ext cx="680850" cy="984700"/>
              </a:xfrm>
              <a:custGeom>
                <a:avLst/>
                <a:gdLst/>
                <a:ahLst/>
                <a:cxnLst/>
                <a:rect l="l" t="t" r="r" b="b"/>
                <a:pathLst>
                  <a:path w="680850" h="984700" extrusionOk="0">
                    <a:moveTo>
                      <a:pt x="59124" y="985430"/>
                    </a:moveTo>
                    <a:cubicBezTo>
                      <a:pt x="-34820" y="815568"/>
                      <a:pt x="-114628" y="-19567"/>
                      <a:pt x="682368" y="1108"/>
                    </a:cubicBezTo>
                    <a:lnTo>
                      <a:pt x="682367" y="9854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>
                <a:off x="2880033" y="2251606"/>
                <a:ext cx="731084" cy="556711"/>
              </a:xfrm>
              <a:custGeom>
                <a:avLst/>
                <a:gdLst/>
                <a:ahLst/>
                <a:cxnLst/>
                <a:rect l="l" t="t" r="r" b="b"/>
                <a:pathLst>
                  <a:path w="731084" h="556711" extrusionOk="0">
                    <a:moveTo>
                      <a:pt x="6548" y="731"/>
                    </a:moveTo>
                    <a:cubicBezTo>
                      <a:pt x="-20055" y="85939"/>
                      <a:pt x="57900" y="242512"/>
                      <a:pt x="263517" y="181033"/>
                    </a:cubicBezTo>
                    <a:cubicBezTo>
                      <a:pt x="469134" y="119554"/>
                      <a:pt x="537114" y="222818"/>
                      <a:pt x="505341" y="348498"/>
                    </a:cubicBezTo>
                    <a:cubicBezTo>
                      <a:pt x="473568" y="474177"/>
                      <a:pt x="527572" y="627315"/>
                      <a:pt x="732602" y="522672"/>
                    </a:cubicBezTo>
                    <a:lnTo>
                      <a:pt x="732602" y="73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" name="Google Shape;104;p7"/>
          <p:cNvGrpSpPr/>
          <p:nvPr/>
        </p:nvGrpSpPr>
        <p:grpSpPr>
          <a:xfrm>
            <a:off x="0" y="0"/>
            <a:ext cx="3359889" cy="5143048"/>
            <a:chOff x="0" y="0"/>
            <a:chExt cx="3359889" cy="5143048"/>
          </a:xfrm>
        </p:grpSpPr>
        <p:sp>
          <p:nvSpPr>
            <p:cNvPr id="105" name="Google Shape;105;p7"/>
            <p:cNvSpPr/>
            <p:nvPr/>
          </p:nvSpPr>
          <p:spPr>
            <a:xfrm>
              <a:off x="1445150" y="4578175"/>
              <a:ext cx="1914739" cy="564873"/>
            </a:xfrm>
            <a:custGeom>
              <a:avLst/>
              <a:gdLst/>
              <a:ahLst/>
              <a:cxnLst/>
              <a:rect l="l" t="t" r="r" b="b"/>
              <a:pathLst>
                <a:path w="1237311" h="483831" extrusionOk="0">
                  <a:moveTo>
                    <a:pt x="1518" y="484562"/>
                  </a:moveTo>
                  <a:cubicBezTo>
                    <a:pt x="1518" y="484562"/>
                    <a:pt x="80677" y="56764"/>
                    <a:pt x="492484" y="5616"/>
                  </a:cubicBezTo>
                  <a:cubicBezTo>
                    <a:pt x="988095" y="-55941"/>
                    <a:pt x="1238830" y="484562"/>
                    <a:pt x="1238830" y="484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0" y="0"/>
              <a:ext cx="712994" cy="1169395"/>
            </a:xfrm>
            <a:custGeom>
              <a:avLst/>
              <a:gdLst/>
              <a:ahLst/>
              <a:cxnLst/>
              <a:rect l="l" t="t" r="r" b="b"/>
              <a:pathLst>
                <a:path w="391755" h="543273" extrusionOk="0">
                  <a:moveTo>
                    <a:pt x="1518" y="537410"/>
                  </a:moveTo>
                  <a:cubicBezTo>
                    <a:pt x="1518" y="537410"/>
                    <a:pt x="305568" y="598295"/>
                    <a:pt x="377986" y="350059"/>
                  </a:cubicBezTo>
                  <a:cubicBezTo>
                    <a:pt x="450403" y="101823"/>
                    <a:pt x="242018" y="730"/>
                    <a:pt x="242018" y="730"/>
                  </a:cubicBezTo>
                  <a:lnTo>
                    <a:pt x="1518" y="7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528584" y="215257"/>
            <a:ext cx="1837648" cy="4748115"/>
            <a:chOff x="528584" y="215257"/>
            <a:chExt cx="1837648" cy="4748115"/>
          </a:xfrm>
        </p:grpSpPr>
        <p:sp>
          <p:nvSpPr>
            <p:cNvPr id="108" name="Google Shape;108;p7"/>
            <p:cNvSpPr/>
            <p:nvPr/>
          </p:nvSpPr>
          <p:spPr>
            <a:xfrm>
              <a:off x="528584" y="4894025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3"/>
                    <a:pt x="18350" y="23682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0" y="6650"/>
                    <a:pt x="21731" y="3336"/>
                    <a:pt x="18197" y="15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2297696" y="215257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6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5"/>
                  </a:cubicBezTo>
                  <a:cubicBezTo>
                    <a:pt x="7485" y="24431"/>
                    <a:pt x="13329" y="25844"/>
                    <a:pt x="18350" y="23683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1" y="6650"/>
                    <a:pt x="21731" y="3336"/>
                    <a:pt x="18196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7"/>
          <p:cNvGrpSpPr/>
          <p:nvPr/>
        </p:nvGrpSpPr>
        <p:grpSpPr>
          <a:xfrm>
            <a:off x="-865387" y="-780859"/>
            <a:ext cx="10130103" cy="6932850"/>
            <a:chOff x="-865387" y="-780859"/>
            <a:chExt cx="10130103" cy="6932850"/>
          </a:xfrm>
        </p:grpSpPr>
        <p:sp>
          <p:nvSpPr>
            <p:cNvPr id="111" name="Google Shape;111;p7"/>
            <p:cNvSpPr/>
            <p:nvPr/>
          </p:nvSpPr>
          <p:spPr>
            <a:xfrm rot="-530639">
              <a:off x="-638245" y="3015288"/>
              <a:ext cx="1297435" cy="3055128"/>
            </a:xfrm>
            <a:custGeom>
              <a:avLst/>
              <a:gdLst/>
              <a:ahLst/>
              <a:cxnLst/>
              <a:rect l="l" t="t" r="r" b="b"/>
              <a:pathLst>
                <a:path w="448255" h="1055526" extrusionOk="0">
                  <a:moveTo>
                    <a:pt x="422812" y="1056257"/>
                  </a:moveTo>
                  <a:cubicBezTo>
                    <a:pt x="238056" y="1027213"/>
                    <a:pt x="172435" y="671316"/>
                    <a:pt x="327364" y="521945"/>
                  </a:cubicBezTo>
                  <a:cubicBezTo>
                    <a:pt x="569595" y="288405"/>
                    <a:pt x="447901" y="-149507"/>
                    <a:pt x="1518" y="5257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 rot="602887">
              <a:off x="7479610" y="2586896"/>
              <a:ext cx="1548771" cy="2845263"/>
            </a:xfrm>
            <a:custGeom>
              <a:avLst/>
              <a:gdLst/>
              <a:ahLst/>
              <a:cxnLst/>
              <a:rect l="l" t="t" r="r" b="b"/>
              <a:pathLst>
                <a:path w="535093" h="983025" extrusionOk="0">
                  <a:moveTo>
                    <a:pt x="21452" y="983756"/>
                  </a:moveTo>
                  <a:cubicBezTo>
                    <a:pt x="-59008" y="797838"/>
                    <a:pt x="120016" y="679096"/>
                    <a:pt x="274359" y="632080"/>
                  </a:cubicBezTo>
                  <a:cubicBezTo>
                    <a:pt x="428703" y="585064"/>
                    <a:pt x="452273" y="449554"/>
                    <a:pt x="402100" y="341036"/>
                  </a:cubicBezTo>
                  <a:cubicBezTo>
                    <a:pt x="351927" y="232519"/>
                    <a:pt x="275074" y="-16563"/>
                    <a:pt x="536611" y="168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2960564" y="-780859"/>
              <a:ext cx="2043265" cy="1244158"/>
            </a:xfrm>
            <a:custGeom>
              <a:avLst/>
              <a:gdLst/>
              <a:ahLst/>
              <a:cxnLst/>
              <a:rect l="l" t="t" r="r" b="b"/>
              <a:pathLst>
                <a:path w="705791" h="429761" extrusionOk="0">
                  <a:moveTo>
                    <a:pt x="11563" y="730"/>
                  </a:moveTo>
                  <a:cubicBezTo>
                    <a:pt x="11563" y="730"/>
                    <a:pt x="-63974" y="365966"/>
                    <a:pt x="199233" y="423812"/>
                  </a:cubicBezTo>
                  <a:cubicBezTo>
                    <a:pt x="499094" y="489714"/>
                    <a:pt x="707309" y="46261"/>
                    <a:pt x="707309" y="4626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7"/>
          <p:cNvSpPr txBox="1">
            <a:spLocks noGrp="1"/>
          </p:cNvSpPr>
          <p:nvPr>
            <p:ph type="title"/>
          </p:nvPr>
        </p:nvSpPr>
        <p:spPr>
          <a:xfrm>
            <a:off x="781860" y="789039"/>
            <a:ext cx="4007700" cy="12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body" idx="1"/>
          </p:nvPr>
        </p:nvSpPr>
        <p:spPr>
          <a:xfrm>
            <a:off x="781859" y="1965941"/>
            <a:ext cx="4007700" cy="22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7"/>
          <p:cNvSpPr>
            <a:spLocks noGrp="1"/>
          </p:cNvSpPr>
          <p:nvPr>
            <p:ph type="pic" idx="2"/>
          </p:nvPr>
        </p:nvSpPr>
        <p:spPr>
          <a:xfrm>
            <a:off x="5144825" y="928350"/>
            <a:ext cx="3133500" cy="32868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1_1_1_2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77" name="Google Shape;277;p19"/>
          <p:cNvGrpSpPr/>
          <p:nvPr/>
        </p:nvGrpSpPr>
        <p:grpSpPr>
          <a:xfrm>
            <a:off x="-829816" y="-1188845"/>
            <a:ext cx="10371893" cy="7177509"/>
            <a:chOff x="-829816" y="-1188845"/>
            <a:chExt cx="10371893" cy="7177509"/>
          </a:xfrm>
        </p:grpSpPr>
        <p:sp>
          <p:nvSpPr>
            <p:cNvPr id="278" name="Google Shape;278;p19"/>
            <p:cNvSpPr/>
            <p:nvPr/>
          </p:nvSpPr>
          <p:spPr>
            <a:xfrm rot="10197113" flipH="1">
              <a:off x="7756970" y="-493530"/>
              <a:ext cx="1548771" cy="2845263"/>
            </a:xfrm>
            <a:custGeom>
              <a:avLst/>
              <a:gdLst/>
              <a:ahLst/>
              <a:cxnLst/>
              <a:rect l="l" t="t" r="r" b="b"/>
              <a:pathLst>
                <a:path w="535093" h="983025" extrusionOk="0">
                  <a:moveTo>
                    <a:pt x="21452" y="983756"/>
                  </a:moveTo>
                  <a:cubicBezTo>
                    <a:pt x="-59008" y="797838"/>
                    <a:pt x="120016" y="679096"/>
                    <a:pt x="274359" y="632080"/>
                  </a:cubicBezTo>
                  <a:cubicBezTo>
                    <a:pt x="428703" y="585064"/>
                    <a:pt x="452273" y="449554"/>
                    <a:pt x="402100" y="341036"/>
                  </a:cubicBezTo>
                  <a:cubicBezTo>
                    <a:pt x="351927" y="232519"/>
                    <a:pt x="275074" y="-16563"/>
                    <a:pt x="536611" y="168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 rot="10800000" flipH="1">
              <a:off x="2566650" y="4744506"/>
              <a:ext cx="2043265" cy="1244158"/>
            </a:xfrm>
            <a:custGeom>
              <a:avLst/>
              <a:gdLst/>
              <a:ahLst/>
              <a:cxnLst/>
              <a:rect l="l" t="t" r="r" b="b"/>
              <a:pathLst>
                <a:path w="705791" h="429761" extrusionOk="0">
                  <a:moveTo>
                    <a:pt x="11563" y="730"/>
                  </a:moveTo>
                  <a:cubicBezTo>
                    <a:pt x="11563" y="730"/>
                    <a:pt x="-63974" y="365966"/>
                    <a:pt x="199233" y="423812"/>
                  </a:cubicBezTo>
                  <a:cubicBezTo>
                    <a:pt x="499094" y="489714"/>
                    <a:pt x="707309" y="46261"/>
                    <a:pt x="707309" y="4626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 rot="10800000" flipH="1">
              <a:off x="-829816" y="-1188845"/>
              <a:ext cx="1297698" cy="3055748"/>
            </a:xfrm>
            <a:custGeom>
              <a:avLst/>
              <a:gdLst/>
              <a:ahLst/>
              <a:cxnLst/>
              <a:rect l="l" t="t" r="r" b="b"/>
              <a:pathLst>
                <a:path w="448255" h="1055526" extrusionOk="0">
                  <a:moveTo>
                    <a:pt x="422812" y="1056257"/>
                  </a:moveTo>
                  <a:cubicBezTo>
                    <a:pt x="238056" y="1027213"/>
                    <a:pt x="172435" y="671316"/>
                    <a:pt x="327364" y="521945"/>
                  </a:cubicBezTo>
                  <a:cubicBezTo>
                    <a:pt x="569595" y="288405"/>
                    <a:pt x="447901" y="-149507"/>
                    <a:pt x="1518" y="5257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19"/>
          <p:cNvGrpSpPr/>
          <p:nvPr/>
        </p:nvGrpSpPr>
        <p:grpSpPr>
          <a:xfrm>
            <a:off x="-9071" y="2553599"/>
            <a:ext cx="9164588" cy="2635101"/>
            <a:chOff x="-9071" y="2553599"/>
            <a:chExt cx="9164588" cy="2635101"/>
          </a:xfrm>
        </p:grpSpPr>
        <p:sp>
          <p:nvSpPr>
            <p:cNvPr id="282" name="Google Shape;282;p19"/>
            <p:cNvSpPr/>
            <p:nvPr/>
          </p:nvSpPr>
          <p:spPr>
            <a:xfrm rot="10800000" flipH="1">
              <a:off x="-9071" y="3755817"/>
              <a:ext cx="644437" cy="1432883"/>
            </a:xfrm>
            <a:custGeom>
              <a:avLst/>
              <a:gdLst/>
              <a:ahLst/>
              <a:cxnLst/>
              <a:rect l="l" t="t" r="r" b="b"/>
              <a:pathLst>
                <a:path w="391755" h="543273" extrusionOk="0">
                  <a:moveTo>
                    <a:pt x="1518" y="537410"/>
                  </a:moveTo>
                  <a:cubicBezTo>
                    <a:pt x="1518" y="537410"/>
                    <a:pt x="305568" y="598295"/>
                    <a:pt x="377986" y="350059"/>
                  </a:cubicBezTo>
                  <a:cubicBezTo>
                    <a:pt x="450403" y="101823"/>
                    <a:pt x="242018" y="730"/>
                    <a:pt x="242018" y="730"/>
                  </a:cubicBezTo>
                  <a:lnTo>
                    <a:pt x="1518" y="7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 rot="-5400000">
              <a:off x="8010195" y="3121953"/>
              <a:ext cx="1713676" cy="576968"/>
            </a:xfrm>
            <a:custGeom>
              <a:avLst/>
              <a:gdLst/>
              <a:ahLst/>
              <a:cxnLst/>
              <a:rect l="l" t="t" r="r" b="b"/>
              <a:pathLst>
                <a:path w="1237311" h="483831" extrusionOk="0">
                  <a:moveTo>
                    <a:pt x="1518" y="484562"/>
                  </a:moveTo>
                  <a:cubicBezTo>
                    <a:pt x="1518" y="484562"/>
                    <a:pt x="80677" y="56764"/>
                    <a:pt x="492484" y="5616"/>
                  </a:cubicBezTo>
                  <a:cubicBezTo>
                    <a:pt x="988095" y="-55941"/>
                    <a:pt x="1238830" y="484562"/>
                    <a:pt x="1238830" y="484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9"/>
          <p:cNvGrpSpPr/>
          <p:nvPr/>
        </p:nvGrpSpPr>
        <p:grpSpPr>
          <a:xfrm>
            <a:off x="214125" y="199333"/>
            <a:ext cx="3699053" cy="4715265"/>
            <a:chOff x="214125" y="199333"/>
            <a:chExt cx="3699053" cy="4715265"/>
          </a:xfrm>
        </p:grpSpPr>
        <p:sp>
          <p:nvSpPr>
            <p:cNvPr id="285" name="Google Shape;285;p19"/>
            <p:cNvSpPr/>
            <p:nvPr/>
          </p:nvSpPr>
          <p:spPr>
            <a:xfrm rot="10800000">
              <a:off x="214125" y="2168146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4"/>
                    <a:pt x="18350" y="23683"/>
                  </a:cubicBezTo>
                  <a:cubicBezTo>
                    <a:pt x="23268" y="21289"/>
                    <a:pt x="25984" y="15909"/>
                    <a:pt x="24988" y="10532"/>
                  </a:cubicBezTo>
                  <a:cubicBezTo>
                    <a:pt x="24241" y="6650"/>
                    <a:pt x="21731" y="3336"/>
                    <a:pt x="18197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 rot="10800000">
              <a:off x="3844642" y="199333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3"/>
                    <a:pt x="18350" y="23682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0" y="6650"/>
                    <a:pt x="21731" y="3336"/>
                    <a:pt x="18197" y="15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 rot="10800000">
              <a:off x="1839568" y="4845250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6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5"/>
                  </a:cubicBezTo>
                  <a:cubicBezTo>
                    <a:pt x="7485" y="24431"/>
                    <a:pt x="13329" y="25844"/>
                    <a:pt x="18350" y="23683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1" y="6650"/>
                    <a:pt x="21731" y="3336"/>
                    <a:pt x="18196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1"/>
          <p:cNvGrpSpPr/>
          <p:nvPr/>
        </p:nvGrpSpPr>
        <p:grpSpPr>
          <a:xfrm>
            <a:off x="-14203" y="1037"/>
            <a:ext cx="9157095" cy="5156884"/>
            <a:chOff x="-14203" y="1037"/>
            <a:chExt cx="9157095" cy="5156884"/>
          </a:xfrm>
        </p:grpSpPr>
        <p:sp>
          <p:nvSpPr>
            <p:cNvPr id="332" name="Google Shape;332;p21"/>
            <p:cNvSpPr/>
            <p:nvPr/>
          </p:nvSpPr>
          <p:spPr>
            <a:xfrm rot="10800000" flipH="1">
              <a:off x="8327574" y="1037"/>
              <a:ext cx="815318" cy="1432739"/>
            </a:xfrm>
            <a:custGeom>
              <a:avLst/>
              <a:gdLst/>
              <a:ahLst/>
              <a:cxnLst/>
              <a:rect l="l" t="t" r="r" b="b"/>
              <a:pathLst>
                <a:path w="680850" h="984700" extrusionOk="0">
                  <a:moveTo>
                    <a:pt x="59124" y="985430"/>
                  </a:moveTo>
                  <a:cubicBezTo>
                    <a:pt x="-34820" y="815568"/>
                    <a:pt x="-114628" y="-19567"/>
                    <a:pt x="682368" y="1108"/>
                  </a:cubicBezTo>
                  <a:lnTo>
                    <a:pt x="682367" y="9854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1"/>
            <p:cNvSpPr/>
            <p:nvPr/>
          </p:nvSpPr>
          <p:spPr>
            <a:xfrm rot="10800000">
              <a:off x="-14203" y="4050066"/>
              <a:ext cx="1454857" cy="1107855"/>
            </a:xfrm>
            <a:custGeom>
              <a:avLst/>
              <a:gdLst/>
              <a:ahLst/>
              <a:cxnLst/>
              <a:rect l="l" t="t" r="r" b="b"/>
              <a:pathLst>
                <a:path w="731084" h="556711" extrusionOk="0">
                  <a:moveTo>
                    <a:pt x="6548" y="731"/>
                  </a:moveTo>
                  <a:cubicBezTo>
                    <a:pt x="-20055" y="85939"/>
                    <a:pt x="57900" y="242512"/>
                    <a:pt x="263517" y="181033"/>
                  </a:cubicBezTo>
                  <a:cubicBezTo>
                    <a:pt x="469134" y="119554"/>
                    <a:pt x="537114" y="222818"/>
                    <a:pt x="505341" y="348498"/>
                  </a:cubicBezTo>
                  <a:cubicBezTo>
                    <a:pt x="473568" y="474177"/>
                    <a:pt x="527572" y="627315"/>
                    <a:pt x="732602" y="522672"/>
                  </a:cubicBezTo>
                  <a:lnTo>
                    <a:pt x="732602" y="7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21"/>
          <p:cNvGrpSpPr/>
          <p:nvPr/>
        </p:nvGrpSpPr>
        <p:grpSpPr>
          <a:xfrm>
            <a:off x="-757900" y="-1227116"/>
            <a:ext cx="10754221" cy="7542249"/>
            <a:chOff x="-757900" y="-1227116"/>
            <a:chExt cx="10754221" cy="7542249"/>
          </a:xfrm>
        </p:grpSpPr>
        <p:sp>
          <p:nvSpPr>
            <p:cNvPr id="335" name="Google Shape;335;p21"/>
            <p:cNvSpPr/>
            <p:nvPr/>
          </p:nvSpPr>
          <p:spPr>
            <a:xfrm rot="8537918" flipH="1">
              <a:off x="7225729" y="-1050582"/>
              <a:ext cx="1548722" cy="2845174"/>
            </a:xfrm>
            <a:custGeom>
              <a:avLst/>
              <a:gdLst/>
              <a:ahLst/>
              <a:cxnLst/>
              <a:rect l="l" t="t" r="r" b="b"/>
              <a:pathLst>
                <a:path w="535093" h="983025" extrusionOk="0">
                  <a:moveTo>
                    <a:pt x="21452" y="983756"/>
                  </a:moveTo>
                  <a:cubicBezTo>
                    <a:pt x="-59008" y="797838"/>
                    <a:pt x="120016" y="679096"/>
                    <a:pt x="274359" y="632080"/>
                  </a:cubicBezTo>
                  <a:cubicBezTo>
                    <a:pt x="428703" y="585064"/>
                    <a:pt x="452273" y="449554"/>
                    <a:pt x="402100" y="341036"/>
                  </a:cubicBezTo>
                  <a:cubicBezTo>
                    <a:pt x="351927" y="232519"/>
                    <a:pt x="275074" y="-16563"/>
                    <a:pt x="536611" y="168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1"/>
            <p:cNvSpPr/>
            <p:nvPr/>
          </p:nvSpPr>
          <p:spPr>
            <a:xfrm rot="-5400000" flipH="1">
              <a:off x="-1754729" y="2014553"/>
              <a:ext cx="3237816" cy="1244158"/>
            </a:xfrm>
            <a:custGeom>
              <a:avLst/>
              <a:gdLst/>
              <a:ahLst/>
              <a:cxnLst/>
              <a:rect l="l" t="t" r="r" b="b"/>
              <a:pathLst>
                <a:path w="705791" h="429761" extrusionOk="0">
                  <a:moveTo>
                    <a:pt x="11563" y="730"/>
                  </a:moveTo>
                  <a:cubicBezTo>
                    <a:pt x="11563" y="730"/>
                    <a:pt x="-63974" y="365966"/>
                    <a:pt x="199233" y="423812"/>
                  </a:cubicBezTo>
                  <a:cubicBezTo>
                    <a:pt x="499094" y="489714"/>
                    <a:pt x="707309" y="46261"/>
                    <a:pt x="707309" y="4626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1"/>
            <p:cNvSpPr/>
            <p:nvPr/>
          </p:nvSpPr>
          <p:spPr>
            <a:xfrm rot="4059937" flipH="1">
              <a:off x="7687925" y="3606802"/>
              <a:ext cx="1297542" cy="3055380"/>
            </a:xfrm>
            <a:custGeom>
              <a:avLst/>
              <a:gdLst/>
              <a:ahLst/>
              <a:cxnLst/>
              <a:rect l="l" t="t" r="r" b="b"/>
              <a:pathLst>
                <a:path w="448255" h="1055526" extrusionOk="0">
                  <a:moveTo>
                    <a:pt x="422812" y="1056257"/>
                  </a:moveTo>
                  <a:cubicBezTo>
                    <a:pt x="238056" y="1027213"/>
                    <a:pt x="172435" y="671316"/>
                    <a:pt x="327364" y="521945"/>
                  </a:cubicBezTo>
                  <a:cubicBezTo>
                    <a:pt x="569595" y="288405"/>
                    <a:pt x="447901" y="-149507"/>
                    <a:pt x="1518" y="5257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21"/>
          <p:cNvGrpSpPr/>
          <p:nvPr/>
        </p:nvGrpSpPr>
        <p:grpSpPr>
          <a:xfrm>
            <a:off x="207171" y="737557"/>
            <a:ext cx="8418829" cy="4251740"/>
            <a:chOff x="207171" y="737557"/>
            <a:chExt cx="8418829" cy="4251740"/>
          </a:xfrm>
        </p:grpSpPr>
        <p:sp>
          <p:nvSpPr>
            <p:cNvPr id="339" name="Google Shape;339;p21"/>
            <p:cNvSpPr/>
            <p:nvPr/>
          </p:nvSpPr>
          <p:spPr>
            <a:xfrm>
              <a:off x="8557464" y="2097524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4"/>
                    <a:pt x="18350" y="23683"/>
                  </a:cubicBezTo>
                  <a:cubicBezTo>
                    <a:pt x="23268" y="21289"/>
                    <a:pt x="25984" y="15909"/>
                    <a:pt x="24988" y="10532"/>
                  </a:cubicBezTo>
                  <a:cubicBezTo>
                    <a:pt x="24241" y="6650"/>
                    <a:pt x="21731" y="3336"/>
                    <a:pt x="18197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1945609" y="4919950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3"/>
                    <a:pt x="18350" y="23682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0" y="6650"/>
                    <a:pt x="21731" y="3336"/>
                    <a:pt x="18197" y="15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207171" y="737557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6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5"/>
                  </a:cubicBezTo>
                  <a:cubicBezTo>
                    <a:pt x="7485" y="24431"/>
                    <a:pt x="13329" y="25844"/>
                    <a:pt x="18350" y="23683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1" y="6650"/>
                    <a:pt x="21731" y="3336"/>
                    <a:pt x="18196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2"/>
          <p:cNvGrpSpPr/>
          <p:nvPr/>
        </p:nvGrpSpPr>
        <p:grpSpPr>
          <a:xfrm>
            <a:off x="-829816" y="-1188845"/>
            <a:ext cx="10371893" cy="7177509"/>
            <a:chOff x="-829816" y="-1188845"/>
            <a:chExt cx="10371893" cy="7177509"/>
          </a:xfrm>
        </p:grpSpPr>
        <p:sp>
          <p:nvSpPr>
            <p:cNvPr id="344" name="Google Shape;344;p22"/>
            <p:cNvSpPr/>
            <p:nvPr/>
          </p:nvSpPr>
          <p:spPr>
            <a:xfrm rot="10197113" flipH="1">
              <a:off x="7756970" y="-493530"/>
              <a:ext cx="1548771" cy="2845263"/>
            </a:xfrm>
            <a:custGeom>
              <a:avLst/>
              <a:gdLst/>
              <a:ahLst/>
              <a:cxnLst/>
              <a:rect l="l" t="t" r="r" b="b"/>
              <a:pathLst>
                <a:path w="535093" h="983025" extrusionOk="0">
                  <a:moveTo>
                    <a:pt x="21452" y="983756"/>
                  </a:moveTo>
                  <a:cubicBezTo>
                    <a:pt x="-59008" y="797838"/>
                    <a:pt x="120016" y="679096"/>
                    <a:pt x="274359" y="632080"/>
                  </a:cubicBezTo>
                  <a:cubicBezTo>
                    <a:pt x="428703" y="585064"/>
                    <a:pt x="452273" y="449554"/>
                    <a:pt x="402100" y="341036"/>
                  </a:cubicBezTo>
                  <a:cubicBezTo>
                    <a:pt x="351927" y="232519"/>
                    <a:pt x="275074" y="-16563"/>
                    <a:pt x="536611" y="168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 rot="10800000" flipH="1">
              <a:off x="2566650" y="4744506"/>
              <a:ext cx="2043265" cy="1244158"/>
            </a:xfrm>
            <a:custGeom>
              <a:avLst/>
              <a:gdLst/>
              <a:ahLst/>
              <a:cxnLst/>
              <a:rect l="l" t="t" r="r" b="b"/>
              <a:pathLst>
                <a:path w="705791" h="429761" extrusionOk="0">
                  <a:moveTo>
                    <a:pt x="11563" y="730"/>
                  </a:moveTo>
                  <a:cubicBezTo>
                    <a:pt x="11563" y="730"/>
                    <a:pt x="-63974" y="365966"/>
                    <a:pt x="199233" y="423812"/>
                  </a:cubicBezTo>
                  <a:cubicBezTo>
                    <a:pt x="499094" y="489714"/>
                    <a:pt x="707309" y="46261"/>
                    <a:pt x="707309" y="4626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 rot="10800000" flipH="1">
              <a:off x="-829816" y="-1188845"/>
              <a:ext cx="1297698" cy="3055748"/>
            </a:xfrm>
            <a:custGeom>
              <a:avLst/>
              <a:gdLst/>
              <a:ahLst/>
              <a:cxnLst/>
              <a:rect l="l" t="t" r="r" b="b"/>
              <a:pathLst>
                <a:path w="448255" h="1055526" extrusionOk="0">
                  <a:moveTo>
                    <a:pt x="422812" y="1056257"/>
                  </a:moveTo>
                  <a:cubicBezTo>
                    <a:pt x="238056" y="1027213"/>
                    <a:pt x="172435" y="671316"/>
                    <a:pt x="327364" y="521945"/>
                  </a:cubicBezTo>
                  <a:cubicBezTo>
                    <a:pt x="569595" y="288405"/>
                    <a:pt x="447901" y="-149507"/>
                    <a:pt x="1518" y="5257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22"/>
          <p:cNvGrpSpPr/>
          <p:nvPr/>
        </p:nvGrpSpPr>
        <p:grpSpPr>
          <a:xfrm>
            <a:off x="-9071" y="2553599"/>
            <a:ext cx="9164588" cy="2635101"/>
            <a:chOff x="-9071" y="2553599"/>
            <a:chExt cx="9164588" cy="2635101"/>
          </a:xfrm>
        </p:grpSpPr>
        <p:sp>
          <p:nvSpPr>
            <p:cNvPr id="348" name="Google Shape;348;p22"/>
            <p:cNvSpPr/>
            <p:nvPr/>
          </p:nvSpPr>
          <p:spPr>
            <a:xfrm rot="10800000" flipH="1">
              <a:off x="-9071" y="3755817"/>
              <a:ext cx="644437" cy="1432883"/>
            </a:xfrm>
            <a:custGeom>
              <a:avLst/>
              <a:gdLst/>
              <a:ahLst/>
              <a:cxnLst/>
              <a:rect l="l" t="t" r="r" b="b"/>
              <a:pathLst>
                <a:path w="391755" h="543273" extrusionOk="0">
                  <a:moveTo>
                    <a:pt x="1518" y="537410"/>
                  </a:moveTo>
                  <a:cubicBezTo>
                    <a:pt x="1518" y="537410"/>
                    <a:pt x="305568" y="598295"/>
                    <a:pt x="377986" y="350059"/>
                  </a:cubicBezTo>
                  <a:cubicBezTo>
                    <a:pt x="450403" y="101823"/>
                    <a:pt x="242018" y="730"/>
                    <a:pt x="242018" y="730"/>
                  </a:cubicBezTo>
                  <a:lnTo>
                    <a:pt x="1518" y="7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 rot="-5400000">
              <a:off x="8010195" y="3121953"/>
              <a:ext cx="1713676" cy="576968"/>
            </a:xfrm>
            <a:custGeom>
              <a:avLst/>
              <a:gdLst/>
              <a:ahLst/>
              <a:cxnLst/>
              <a:rect l="l" t="t" r="r" b="b"/>
              <a:pathLst>
                <a:path w="1237311" h="483831" extrusionOk="0">
                  <a:moveTo>
                    <a:pt x="1518" y="484562"/>
                  </a:moveTo>
                  <a:cubicBezTo>
                    <a:pt x="1518" y="484562"/>
                    <a:pt x="80677" y="56764"/>
                    <a:pt x="492484" y="5616"/>
                  </a:cubicBezTo>
                  <a:cubicBezTo>
                    <a:pt x="988095" y="-55941"/>
                    <a:pt x="1238830" y="484562"/>
                    <a:pt x="1238830" y="4845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22"/>
          <p:cNvGrpSpPr/>
          <p:nvPr/>
        </p:nvGrpSpPr>
        <p:grpSpPr>
          <a:xfrm>
            <a:off x="214125" y="199333"/>
            <a:ext cx="2860853" cy="4715265"/>
            <a:chOff x="214125" y="199333"/>
            <a:chExt cx="2860853" cy="4715265"/>
          </a:xfrm>
        </p:grpSpPr>
        <p:sp>
          <p:nvSpPr>
            <p:cNvPr id="351" name="Google Shape;351;p22"/>
            <p:cNvSpPr/>
            <p:nvPr/>
          </p:nvSpPr>
          <p:spPr>
            <a:xfrm rot="10800000">
              <a:off x="214125" y="2168146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4"/>
                    <a:pt x="18350" y="23683"/>
                  </a:cubicBezTo>
                  <a:cubicBezTo>
                    <a:pt x="23268" y="21289"/>
                    <a:pt x="25984" y="15909"/>
                    <a:pt x="24988" y="10532"/>
                  </a:cubicBezTo>
                  <a:cubicBezTo>
                    <a:pt x="24241" y="6650"/>
                    <a:pt x="21731" y="3336"/>
                    <a:pt x="18197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 rot="10800000">
              <a:off x="3006442" y="199333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7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6"/>
                  </a:cubicBezTo>
                  <a:cubicBezTo>
                    <a:pt x="7485" y="24431"/>
                    <a:pt x="13330" y="25843"/>
                    <a:pt x="18350" y="23682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0" y="6650"/>
                    <a:pt x="21731" y="3336"/>
                    <a:pt x="18197" y="156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 rot="10800000">
              <a:off x="1839568" y="4845250"/>
              <a:ext cx="68536" cy="69347"/>
            </a:xfrm>
            <a:custGeom>
              <a:avLst/>
              <a:gdLst/>
              <a:ahLst/>
              <a:cxnLst/>
              <a:rect l="l" t="t" r="r" b="b"/>
              <a:pathLst>
                <a:path w="23674" h="23954" extrusionOk="0">
                  <a:moveTo>
                    <a:pt x="18196" y="1563"/>
                  </a:moveTo>
                  <a:cubicBezTo>
                    <a:pt x="13097" y="-393"/>
                    <a:pt x="7318" y="1174"/>
                    <a:pt x="3906" y="5438"/>
                  </a:cubicBezTo>
                  <a:cubicBezTo>
                    <a:pt x="685" y="9850"/>
                    <a:pt x="726" y="15848"/>
                    <a:pt x="4006" y="20215"/>
                  </a:cubicBezTo>
                  <a:cubicBezTo>
                    <a:pt x="7485" y="24431"/>
                    <a:pt x="13329" y="25844"/>
                    <a:pt x="18350" y="23683"/>
                  </a:cubicBezTo>
                  <a:cubicBezTo>
                    <a:pt x="23268" y="21289"/>
                    <a:pt x="25983" y="15909"/>
                    <a:pt x="24988" y="10532"/>
                  </a:cubicBezTo>
                  <a:cubicBezTo>
                    <a:pt x="24241" y="6650"/>
                    <a:pt x="21731" y="3336"/>
                    <a:pt x="18196" y="156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65" r:id="rId7"/>
    <p:sldLayoutId id="2147483667" r:id="rId8"/>
    <p:sldLayoutId id="214748366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/>
          <p:nvPr/>
        </p:nvSpPr>
        <p:spPr>
          <a:xfrm>
            <a:off x="7194592" y="579147"/>
            <a:ext cx="2088549" cy="493060"/>
          </a:xfrm>
          <a:prstGeom prst="roundRect">
            <a:avLst>
              <a:gd name="adj" fmla="val 24074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latin typeface="Golos Text"/>
                <a:ea typeface="Figtree"/>
                <a:cs typeface="Golos Text"/>
                <a:sym typeface="Golos Text"/>
              </a:rPr>
              <a:t>Hack N Win Project</a:t>
            </a:r>
            <a:endParaRPr sz="1200" dirty="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65" name="Google Shape;365;p26"/>
          <p:cNvSpPr txBox="1">
            <a:spLocks noGrp="1"/>
          </p:cNvSpPr>
          <p:nvPr>
            <p:ph type="ctrTitle"/>
          </p:nvPr>
        </p:nvSpPr>
        <p:spPr>
          <a:xfrm>
            <a:off x="889825" y="1002418"/>
            <a:ext cx="3736500" cy="22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0" dirty="0">
                <a:latin typeface="FZShuTi" panose="02010601030101010101" pitchFamily="2" charset="-122"/>
                <a:ea typeface="FZShuTi" panose="02010601030101010101" pitchFamily="2" charset="-122"/>
              </a:rPr>
              <a:t>HYGIENIC </a:t>
            </a:r>
            <a:br>
              <a:rPr lang="en" sz="5250" dirty="0">
                <a:latin typeface="FZShuTi" panose="02010601030101010101" pitchFamily="2" charset="-122"/>
                <a:ea typeface="FZShuTi" panose="02010601030101010101" pitchFamily="2" charset="-122"/>
              </a:rPr>
            </a:br>
            <a:r>
              <a:rPr lang="en" sz="5250" dirty="0">
                <a:latin typeface="FZShuTi" panose="02010601030101010101" pitchFamily="2" charset="-122"/>
                <a:ea typeface="FZShuTi" panose="02010601030101010101" pitchFamily="2" charset="-122"/>
              </a:rPr>
              <a:t>COUNTRY</a:t>
            </a:r>
            <a:endParaRPr sz="5250" dirty="0">
              <a:latin typeface="FZShuTi" panose="02010601030101010101" pitchFamily="2" charset="-122"/>
              <a:ea typeface="FZShuTi" panose="02010601030101010101" pitchFamily="2" charset="-122"/>
            </a:endParaRPr>
          </a:p>
        </p:txBody>
      </p:sp>
      <p:sp>
        <p:nvSpPr>
          <p:cNvPr id="366" name="Google Shape;366;p26"/>
          <p:cNvSpPr txBox="1">
            <a:spLocks noGrp="1"/>
          </p:cNvSpPr>
          <p:nvPr>
            <p:ph type="subTitle" idx="1"/>
          </p:nvPr>
        </p:nvSpPr>
        <p:spPr>
          <a:xfrm>
            <a:off x="889825" y="3021076"/>
            <a:ext cx="3736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Be</a:t>
            </a:r>
            <a:r>
              <a:rPr lang="en" dirty="0"/>
              <a:t> Clean And Healthy, And A Happy Citizen!</a:t>
            </a:r>
            <a:endParaRPr dirty="0"/>
          </a:p>
        </p:txBody>
      </p:sp>
      <p:grpSp>
        <p:nvGrpSpPr>
          <p:cNvPr id="368" name="Google Shape;368;p26"/>
          <p:cNvGrpSpPr/>
          <p:nvPr/>
        </p:nvGrpSpPr>
        <p:grpSpPr>
          <a:xfrm>
            <a:off x="5598167" y="-963586"/>
            <a:ext cx="1913835" cy="1632691"/>
            <a:chOff x="844441" y="1860156"/>
            <a:chExt cx="718110" cy="612642"/>
          </a:xfrm>
        </p:grpSpPr>
        <p:sp>
          <p:nvSpPr>
            <p:cNvPr id="369" name="Google Shape;369;p26"/>
            <p:cNvSpPr/>
            <p:nvPr/>
          </p:nvSpPr>
          <p:spPr>
            <a:xfrm>
              <a:off x="873108" y="1895988"/>
              <a:ext cx="689443" cy="576810"/>
            </a:xfrm>
            <a:custGeom>
              <a:avLst/>
              <a:gdLst/>
              <a:ahLst/>
              <a:cxnLst/>
              <a:rect l="l" t="t" r="r" b="b"/>
              <a:pathLst>
                <a:path w="689443" h="576810" extrusionOk="0">
                  <a:moveTo>
                    <a:pt x="8662" y="350238"/>
                  </a:moveTo>
                  <a:cubicBezTo>
                    <a:pt x="31633" y="410002"/>
                    <a:pt x="59054" y="467961"/>
                    <a:pt x="90695" y="523625"/>
                  </a:cubicBezTo>
                  <a:cubicBezTo>
                    <a:pt x="117095" y="569692"/>
                    <a:pt x="173247" y="589495"/>
                    <a:pt x="222714" y="570185"/>
                  </a:cubicBezTo>
                  <a:cubicBezTo>
                    <a:pt x="369162" y="513015"/>
                    <a:pt x="509510" y="441313"/>
                    <a:pt x="641653" y="356154"/>
                  </a:cubicBezTo>
                  <a:cubicBezTo>
                    <a:pt x="685837" y="327831"/>
                    <a:pt x="702983" y="271670"/>
                    <a:pt x="682152" y="223506"/>
                  </a:cubicBezTo>
                  <a:cubicBezTo>
                    <a:pt x="654558" y="159477"/>
                    <a:pt x="619540" y="98908"/>
                    <a:pt x="577817" y="43044"/>
                  </a:cubicBezTo>
                  <a:cubicBezTo>
                    <a:pt x="547901" y="3707"/>
                    <a:pt x="494960" y="-10080"/>
                    <a:pt x="449650" y="9667"/>
                  </a:cubicBezTo>
                  <a:cubicBezTo>
                    <a:pt x="310921" y="69157"/>
                    <a:pt x="177402" y="140122"/>
                    <a:pt x="50484" y="221822"/>
                  </a:cubicBezTo>
                  <a:cubicBezTo>
                    <a:pt x="7928" y="249357"/>
                    <a:pt x="-9520" y="302930"/>
                    <a:pt x="8662" y="350238"/>
                  </a:cubicBezTo>
                  <a:close/>
                </a:path>
              </a:pathLst>
            </a:custGeom>
            <a:solidFill>
              <a:srgbClr val="273D40">
                <a:alpha val="1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844441" y="1860156"/>
              <a:ext cx="689443" cy="576810"/>
            </a:xfrm>
            <a:custGeom>
              <a:avLst/>
              <a:gdLst/>
              <a:ahLst/>
              <a:cxnLst/>
              <a:rect l="l" t="t" r="r" b="b"/>
              <a:pathLst>
                <a:path w="689443" h="576810" extrusionOk="0">
                  <a:moveTo>
                    <a:pt x="8662" y="350238"/>
                  </a:moveTo>
                  <a:cubicBezTo>
                    <a:pt x="31633" y="410002"/>
                    <a:pt x="59054" y="467961"/>
                    <a:pt x="90694" y="523625"/>
                  </a:cubicBezTo>
                  <a:cubicBezTo>
                    <a:pt x="117095" y="569692"/>
                    <a:pt x="173246" y="589495"/>
                    <a:pt x="222713" y="570185"/>
                  </a:cubicBezTo>
                  <a:cubicBezTo>
                    <a:pt x="369162" y="513015"/>
                    <a:pt x="509510" y="441313"/>
                    <a:pt x="641653" y="356154"/>
                  </a:cubicBezTo>
                  <a:cubicBezTo>
                    <a:pt x="685836" y="327831"/>
                    <a:pt x="702983" y="271670"/>
                    <a:pt x="682152" y="223506"/>
                  </a:cubicBezTo>
                  <a:cubicBezTo>
                    <a:pt x="654558" y="159477"/>
                    <a:pt x="619540" y="98908"/>
                    <a:pt x="577817" y="43044"/>
                  </a:cubicBezTo>
                  <a:cubicBezTo>
                    <a:pt x="547901" y="3707"/>
                    <a:pt x="494960" y="-10080"/>
                    <a:pt x="449650" y="9667"/>
                  </a:cubicBezTo>
                  <a:cubicBezTo>
                    <a:pt x="310921" y="69157"/>
                    <a:pt x="177402" y="140122"/>
                    <a:pt x="50484" y="221822"/>
                  </a:cubicBezTo>
                  <a:cubicBezTo>
                    <a:pt x="7928" y="249357"/>
                    <a:pt x="-9520" y="302930"/>
                    <a:pt x="8662" y="350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914878" y="1927719"/>
              <a:ext cx="555013" cy="446923"/>
            </a:xfrm>
            <a:custGeom>
              <a:avLst/>
              <a:gdLst/>
              <a:ahLst/>
              <a:cxnLst/>
              <a:rect l="l" t="t" r="r" b="b"/>
              <a:pathLst>
                <a:path w="555013" h="446923" extrusionOk="0">
                  <a:moveTo>
                    <a:pt x="4145" y="270030"/>
                  </a:moveTo>
                  <a:cubicBezTo>
                    <a:pt x="18596" y="318970"/>
                    <a:pt x="37530" y="366474"/>
                    <a:pt x="60708" y="411937"/>
                  </a:cubicBezTo>
                  <a:cubicBezTo>
                    <a:pt x="76496" y="442784"/>
                    <a:pt x="113563" y="456026"/>
                    <a:pt x="145329" y="442169"/>
                  </a:cubicBezTo>
                  <a:cubicBezTo>
                    <a:pt x="276465" y="384873"/>
                    <a:pt x="403393" y="318397"/>
                    <a:pt x="525169" y="243235"/>
                  </a:cubicBezTo>
                  <a:cubicBezTo>
                    <a:pt x="553426" y="225842"/>
                    <a:pt x="564342" y="190158"/>
                    <a:pt x="550652" y="159937"/>
                  </a:cubicBezTo>
                  <a:cubicBezTo>
                    <a:pt x="529493" y="112965"/>
                    <a:pt x="503342" y="68405"/>
                    <a:pt x="472650" y="27025"/>
                  </a:cubicBezTo>
                  <a:cubicBezTo>
                    <a:pt x="454577" y="2848"/>
                    <a:pt x="422320" y="-5852"/>
                    <a:pt x="394537" y="5957"/>
                  </a:cubicBezTo>
                  <a:cubicBezTo>
                    <a:pt x="268560" y="59090"/>
                    <a:pt x="147290" y="122749"/>
                    <a:pt x="32014" y="196259"/>
                  </a:cubicBezTo>
                  <a:cubicBezTo>
                    <a:pt x="7329" y="211901"/>
                    <a:pt x="-4033" y="241979"/>
                    <a:pt x="4145" y="27003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Google Shape;372;p26"/>
            <p:cNvGrpSpPr/>
            <p:nvPr/>
          </p:nvGrpSpPr>
          <p:grpSpPr>
            <a:xfrm>
              <a:off x="982778" y="1995185"/>
              <a:ext cx="384824" cy="306772"/>
              <a:chOff x="982778" y="1995185"/>
              <a:chExt cx="384824" cy="306772"/>
            </a:xfrm>
          </p:grpSpPr>
          <p:sp>
            <p:nvSpPr>
              <p:cNvPr id="373" name="Google Shape;373;p26"/>
              <p:cNvSpPr/>
              <p:nvPr/>
            </p:nvSpPr>
            <p:spPr>
              <a:xfrm>
                <a:off x="982778" y="2150544"/>
                <a:ext cx="122606" cy="151413"/>
              </a:xfrm>
              <a:custGeom>
                <a:avLst/>
                <a:gdLst/>
                <a:ahLst/>
                <a:cxnLst/>
                <a:rect l="l" t="t" r="r" b="b"/>
                <a:pathLst>
                  <a:path w="122606" h="151413" extrusionOk="0">
                    <a:moveTo>
                      <a:pt x="101559" y="144866"/>
                    </a:moveTo>
                    <a:cubicBezTo>
                      <a:pt x="88267" y="151986"/>
                      <a:pt x="76678" y="153882"/>
                      <a:pt x="66794" y="150554"/>
                    </a:cubicBezTo>
                    <a:cubicBezTo>
                      <a:pt x="56910" y="147226"/>
                      <a:pt x="47581" y="137831"/>
                      <a:pt x="38808" y="122366"/>
                    </a:cubicBezTo>
                    <a:lnTo>
                      <a:pt x="64737" y="103787"/>
                    </a:lnTo>
                    <a:cubicBezTo>
                      <a:pt x="66694" y="107553"/>
                      <a:pt x="68941" y="111162"/>
                      <a:pt x="71458" y="114579"/>
                    </a:cubicBezTo>
                    <a:cubicBezTo>
                      <a:pt x="73045" y="116837"/>
                      <a:pt x="75014" y="118800"/>
                      <a:pt x="77278" y="120379"/>
                    </a:cubicBezTo>
                    <a:cubicBezTo>
                      <a:pt x="78695" y="121353"/>
                      <a:pt x="80330" y="121963"/>
                      <a:pt x="82038" y="122157"/>
                    </a:cubicBezTo>
                    <a:cubicBezTo>
                      <a:pt x="83507" y="122226"/>
                      <a:pt x="84966" y="121878"/>
                      <a:pt x="86247" y="121155"/>
                    </a:cubicBezTo>
                    <a:cubicBezTo>
                      <a:pt x="89921" y="119187"/>
                      <a:pt x="90340" y="115556"/>
                      <a:pt x="87504" y="110262"/>
                    </a:cubicBezTo>
                    <a:cubicBezTo>
                      <a:pt x="85114" y="105489"/>
                      <a:pt x="81403" y="101504"/>
                      <a:pt x="76813" y="98779"/>
                    </a:cubicBezTo>
                    <a:cubicBezTo>
                      <a:pt x="71193" y="95858"/>
                      <a:pt x="65175" y="93776"/>
                      <a:pt x="58951" y="92598"/>
                    </a:cubicBezTo>
                    <a:lnTo>
                      <a:pt x="46576" y="89944"/>
                    </a:lnTo>
                    <a:cubicBezTo>
                      <a:pt x="42077" y="88947"/>
                      <a:pt x="38292" y="87950"/>
                      <a:pt x="35220" y="86953"/>
                    </a:cubicBezTo>
                    <a:cubicBezTo>
                      <a:pt x="31750" y="85785"/>
                      <a:pt x="28385" y="84325"/>
                      <a:pt x="25162" y="82589"/>
                    </a:cubicBezTo>
                    <a:cubicBezTo>
                      <a:pt x="21493" y="80648"/>
                      <a:pt x="18175" y="78107"/>
                      <a:pt x="15345" y="75071"/>
                    </a:cubicBezTo>
                    <a:cubicBezTo>
                      <a:pt x="12219" y="71670"/>
                      <a:pt x="9554" y="67873"/>
                      <a:pt x="7416" y="63778"/>
                    </a:cubicBezTo>
                    <a:cubicBezTo>
                      <a:pt x="1193" y="52163"/>
                      <a:pt x="-106" y="41335"/>
                      <a:pt x="3519" y="31293"/>
                    </a:cubicBezTo>
                    <a:cubicBezTo>
                      <a:pt x="7145" y="21252"/>
                      <a:pt x="15103" y="12905"/>
                      <a:pt x="27394" y="6253"/>
                    </a:cubicBezTo>
                    <a:cubicBezTo>
                      <a:pt x="49440" y="-5555"/>
                      <a:pt x="67549" y="1572"/>
                      <a:pt x="81721" y="27632"/>
                    </a:cubicBezTo>
                    <a:lnTo>
                      <a:pt x="54711" y="45749"/>
                    </a:lnTo>
                    <a:cubicBezTo>
                      <a:pt x="52829" y="42237"/>
                      <a:pt x="51378" y="39625"/>
                      <a:pt x="50356" y="37913"/>
                    </a:cubicBezTo>
                    <a:cubicBezTo>
                      <a:pt x="49288" y="36136"/>
                      <a:pt x="48085" y="34444"/>
                      <a:pt x="46758" y="32852"/>
                    </a:cubicBezTo>
                    <a:cubicBezTo>
                      <a:pt x="45799" y="31490"/>
                      <a:pt x="44430" y="30469"/>
                      <a:pt x="42850" y="29940"/>
                    </a:cubicBezTo>
                    <a:cubicBezTo>
                      <a:pt x="41491" y="29680"/>
                      <a:pt x="40084" y="29932"/>
                      <a:pt x="38900" y="30647"/>
                    </a:cubicBezTo>
                    <a:cubicBezTo>
                      <a:pt x="36924" y="31779"/>
                      <a:pt x="35806" y="33975"/>
                      <a:pt x="36055" y="36238"/>
                    </a:cubicBezTo>
                    <a:cubicBezTo>
                      <a:pt x="36092" y="38702"/>
                      <a:pt x="36710" y="41122"/>
                      <a:pt x="37858" y="43303"/>
                    </a:cubicBezTo>
                    <a:cubicBezTo>
                      <a:pt x="38453" y="44418"/>
                      <a:pt x="39143" y="45478"/>
                      <a:pt x="39922" y="46473"/>
                    </a:cubicBezTo>
                    <a:cubicBezTo>
                      <a:pt x="40689" y="47453"/>
                      <a:pt x="41379" y="48318"/>
                      <a:pt x="41990" y="49068"/>
                    </a:cubicBezTo>
                    <a:cubicBezTo>
                      <a:pt x="42718" y="49922"/>
                      <a:pt x="43571" y="50660"/>
                      <a:pt x="44520" y="51259"/>
                    </a:cubicBezTo>
                    <a:cubicBezTo>
                      <a:pt x="45596" y="51969"/>
                      <a:pt x="46428" y="52549"/>
                      <a:pt x="47017" y="52998"/>
                    </a:cubicBezTo>
                    <a:cubicBezTo>
                      <a:pt x="47912" y="53610"/>
                      <a:pt x="48879" y="54107"/>
                      <a:pt x="49897" y="54480"/>
                    </a:cubicBezTo>
                    <a:cubicBezTo>
                      <a:pt x="51228" y="55018"/>
                      <a:pt x="52130" y="55404"/>
                      <a:pt x="52603" y="55638"/>
                    </a:cubicBezTo>
                    <a:cubicBezTo>
                      <a:pt x="53587" y="56043"/>
                      <a:pt x="54600" y="56372"/>
                      <a:pt x="55634" y="56622"/>
                    </a:cubicBezTo>
                    <a:cubicBezTo>
                      <a:pt x="57181" y="57045"/>
                      <a:pt x="58114" y="57292"/>
                      <a:pt x="58432" y="57366"/>
                    </a:cubicBezTo>
                    <a:cubicBezTo>
                      <a:pt x="58749" y="57439"/>
                      <a:pt x="59784" y="57684"/>
                      <a:pt x="61538" y="58101"/>
                    </a:cubicBezTo>
                    <a:cubicBezTo>
                      <a:pt x="63291" y="58518"/>
                      <a:pt x="64251" y="58751"/>
                      <a:pt x="64416" y="58801"/>
                    </a:cubicBezTo>
                    <a:lnTo>
                      <a:pt x="75888" y="61522"/>
                    </a:lnTo>
                    <a:cubicBezTo>
                      <a:pt x="80243" y="62567"/>
                      <a:pt x="84537" y="63854"/>
                      <a:pt x="88749" y="65376"/>
                    </a:cubicBezTo>
                    <a:cubicBezTo>
                      <a:pt x="92694" y="66861"/>
                      <a:pt x="96509" y="68673"/>
                      <a:pt x="100153" y="70792"/>
                    </a:cubicBezTo>
                    <a:cubicBezTo>
                      <a:pt x="104106" y="73070"/>
                      <a:pt x="107696" y="75929"/>
                      <a:pt x="110799" y="79274"/>
                    </a:cubicBezTo>
                    <a:cubicBezTo>
                      <a:pt x="114128" y="82889"/>
                      <a:pt x="116973" y="86922"/>
                      <a:pt x="119262" y="91271"/>
                    </a:cubicBezTo>
                    <a:cubicBezTo>
                      <a:pt x="124377" y="100313"/>
                      <a:pt x="125514" y="111070"/>
                      <a:pt x="122402" y="120980"/>
                    </a:cubicBezTo>
                    <a:cubicBezTo>
                      <a:pt x="119023" y="131462"/>
                      <a:pt x="111488" y="140097"/>
                      <a:pt x="101559" y="1448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1071985" y="2099730"/>
                <a:ext cx="128167" cy="154578"/>
              </a:xfrm>
              <a:custGeom>
                <a:avLst/>
                <a:gdLst/>
                <a:ahLst/>
                <a:cxnLst/>
                <a:rect l="l" t="t" r="r" b="b"/>
                <a:pathLst>
                  <a:path w="128167" h="154578" extrusionOk="0">
                    <a:moveTo>
                      <a:pt x="120716" y="133837"/>
                    </a:moveTo>
                    <a:cubicBezTo>
                      <a:pt x="115517" y="139342"/>
                      <a:pt x="109403" y="143904"/>
                      <a:pt x="102646" y="147322"/>
                    </a:cubicBezTo>
                    <a:cubicBezTo>
                      <a:pt x="96071" y="151048"/>
                      <a:pt x="88897" y="153602"/>
                      <a:pt x="81446" y="154869"/>
                    </a:cubicBezTo>
                    <a:cubicBezTo>
                      <a:pt x="75507" y="155850"/>
                      <a:pt x="69412" y="155183"/>
                      <a:pt x="63826" y="152939"/>
                    </a:cubicBezTo>
                    <a:cubicBezTo>
                      <a:pt x="58380" y="150617"/>
                      <a:pt x="53498" y="147149"/>
                      <a:pt x="49513" y="142772"/>
                    </a:cubicBezTo>
                    <a:cubicBezTo>
                      <a:pt x="44706" y="137412"/>
                      <a:pt x="40606" y="131459"/>
                      <a:pt x="37310" y="125059"/>
                    </a:cubicBezTo>
                    <a:lnTo>
                      <a:pt x="10737" y="75466"/>
                    </a:lnTo>
                    <a:cubicBezTo>
                      <a:pt x="7234" y="69177"/>
                      <a:pt x="4550" y="62466"/>
                      <a:pt x="2750" y="55497"/>
                    </a:cubicBezTo>
                    <a:cubicBezTo>
                      <a:pt x="1313" y="49754"/>
                      <a:pt x="1131" y="43769"/>
                      <a:pt x="2215" y="37950"/>
                    </a:cubicBezTo>
                    <a:cubicBezTo>
                      <a:pt x="3441" y="32057"/>
                      <a:pt x="6262" y="26614"/>
                      <a:pt x="10369" y="22215"/>
                    </a:cubicBezTo>
                    <a:cubicBezTo>
                      <a:pt x="15553" y="16715"/>
                      <a:pt x="21654" y="12160"/>
                      <a:pt x="28399" y="8752"/>
                    </a:cubicBezTo>
                    <a:cubicBezTo>
                      <a:pt x="34989" y="5021"/>
                      <a:pt x="42175" y="2460"/>
                      <a:pt x="49639" y="1183"/>
                    </a:cubicBezTo>
                    <a:cubicBezTo>
                      <a:pt x="55602" y="188"/>
                      <a:pt x="61722" y="841"/>
                      <a:pt x="67341" y="3070"/>
                    </a:cubicBezTo>
                    <a:cubicBezTo>
                      <a:pt x="72810" y="5373"/>
                      <a:pt x="77719" y="8826"/>
                      <a:pt x="81736" y="13194"/>
                    </a:cubicBezTo>
                    <a:cubicBezTo>
                      <a:pt x="86568" y="18534"/>
                      <a:pt x="90684" y="24481"/>
                      <a:pt x="93979" y="30884"/>
                    </a:cubicBezTo>
                    <a:lnTo>
                      <a:pt x="120551" y="80478"/>
                    </a:lnTo>
                    <a:cubicBezTo>
                      <a:pt x="124057" y="86768"/>
                      <a:pt x="126729" y="93488"/>
                      <a:pt x="128498" y="100469"/>
                    </a:cubicBezTo>
                    <a:cubicBezTo>
                      <a:pt x="129909" y="106232"/>
                      <a:pt x="130064" y="112231"/>
                      <a:pt x="128952" y="118059"/>
                    </a:cubicBezTo>
                    <a:cubicBezTo>
                      <a:pt x="127696" y="123970"/>
                      <a:pt x="124848" y="129426"/>
                      <a:pt x="120716" y="133837"/>
                    </a:cubicBezTo>
                    <a:close/>
                    <a:moveTo>
                      <a:pt x="90445" y="124551"/>
                    </a:moveTo>
                    <a:cubicBezTo>
                      <a:pt x="92026" y="123790"/>
                      <a:pt x="93334" y="122561"/>
                      <a:pt x="94192" y="121032"/>
                    </a:cubicBezTo>
                    <a:cubicBezTo>
                      <a:pt x="94918" y="119561"/>
                      <a:pt x="95125" y="117889"/>
                      <a:pt x="94779" y="116286"/>
                    </a:cubicBezTo>
                    <a:cubicBezTo>
                      <a:pt x="94508" y="114703"/>
                      <a:pt x="94078" y="113151"/>
                      <a:pt x="93496" y="111654"/>
                    </a:cubicBezTo>
                    <a:cubicBezTo>
                      <a:pt x="92823" y="110039"/>
                      <a:pt x="92064" y="108461"/>
                      <a:pt x="91224" y="106926"/>
                    </a:cubicBezTo>
                    <a:lnTo>
                      <a:pt x="55664" y="40558"/>
                    </a:lnTo>
                    <a:cubicBezTo>
                      <a:pt x="54851" y="39009"/>
                      <a:pt x="53958" y="37503"/>
                      <a:pt x="52987" y="36048"/>
                    </a:cubicBezTo>
                    <a:cubicBezTo>
                      <a:pt x="52072" y="34746"/>
                      <a:pt x="51024" y="33542"/>
                      <a:pt x="49861" y="32455"/>
                    </a:cubicBezTo>
                    <a:cubicBezTo>
                      <a:pt x="48718" y="31298"/>
                      <a:pt x="47220" y="30558"/>
                      <a:pt x="45606" y="30353"/>
                    </a:cubicBezTo>
                    <a:cubicBezTo>
                      <a:pt x="43857" y="30221"/>
                      <a:pt x="42109" y="30629"/>
                      <a:pt x="40600" y="31523"/>
                    </a:cubicBezTo>
                    <a:cubicBezTo>
                      <a:pt x="39279" y="32180"/>
                      <a:pt x="38157" y="33177"/>
                      <a:pt x="37349" y="34411"/>
                    </a:cubicBezTo>
                    <a:cubicBezTo>
                      <a:pt x="36695" y="35403"/>
                      <a:pt x="36283" y="36534"/>
                      <a:pt x="36147" y="37714"/>
                    </a:cubicBezTo>
                    <a:cubicBezTo>
                      <a:pt x="36087" y="39029"/>
                      <a:pt x="36278" y="40342"/>
                      <a:pt x="36708" y="41585"/>
                    </a:cubicBezTo>
                    <a:cubicBezTo>
                      <a:pt x="37071" y="42834"/>
                      <a:pt x="37532" y="44051"/>
                      <a:pt x="38086" y="45227"/>
                    </a:cubicBezTo>
                    <a:cubicBezTo>
                      <a:pt x="38537" y="46133"/>
                      <a:pt x="39182" y="47370"/>
                      <a:pt x="40021" y="48936"/>
                    </a:cubicBezTo>
                    <a:lnTo>
                      <a:pt x="75581" y="115304"/>
                    </a:lnTo>
                    <a:cubicBezTo>
                      <a:pt x="76391" y="116817"/>
                      <a:pt x="77056" y="118025"/>
                      <a:pt x="77575" y="118929"/>
                    </a:cubicBezTo>
                    <a:cubicBezTo>
                      <a:pt x="78253" y="120056"/>
                      <a:pt x="79019" y="121128"/>
                      <a:pt x="79866" y="122134"/>
                    </a:cubicBezTo>
                    <a:cubicBezTo>
                      <a:pt x="80663" y="123181"/>
                      <a:pt x="81651" y="124067"/>
                      <a:pt x="82778" y="124746"/>
                    </a:cubicBezTo>
                    <a:cubicBezTo>
                      <a:pt x="83845" y="125290"/>
                      <a:pt x="85020" y="125587"/>
                      <a:pt x="86217" y="125616"/>
                    </a:cubicBezTo>
                    <a:cubicBezTo>
                      <a:pt x="87698" y="125658"/>
                      <a:pt x="89161" y="125289"/>
                      <a:pt x="90445" y="124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1177968" y="2047609"/>
                <a:ext cx="134398" cy="167912"/>
              </a:xfrm>
              <a:custGeom>
                <a:avLst/>
                <a:gdLst/>
                <a:ahLst/>
                <a:cxnLst/>
                <a:rect l="l" t="t" r="r" b="b"/>
                <a:pathLst>
                  <a:path w="134398" h="167912" extrusionOk="0">
                    <a:moveTo>
                      <a:pt x="49110" y="168642"/>
                    </a:moveTo>
                    <a:lnTo>
                      <a:pt x="1518" y="21220"/>
                    </a:lnTo>
                    <a:lnTo>
                      <a:pt x="39774" y="730"/>
                    </a:lnTo>
                    <a:lnTo>
                      <a:pt x="135917" y="122151"/>
                    </a:lnTo>
                    <a:lnTo>
                      <a:pt x="105847" y="138256"/>
                    </a:lnTo>
                    <a:lnTo>
                      <a:pt x="87260" y="113690"/>
                    </a:lnTo>
                    <a:lnTo>
                      <a:pt x="69834" y="123023"/>
                    </a:lnTo>
                    <a:lnTo>
                      <a:pt x="80153" y="152017"/>
                    </a:lnTo>
                    <a:close/>
                    <a:moveTo>
                      <a:pt x="62267" y="102672"/>
                    </a:moveTo>
                    <a:lnTo>
                      <a:pt x="74344" y="96204"/>
                    </a:lnTo>
                    <a:lnTo>
                      <a:pt x="41389" y="4929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1253914" y="1995185"/>
                <a:ext cx="113688" cy="166595"/>
              </a:xfrm>
              <a:custGeom>
                <a:avLst/>
                <a:gdLst/>
                <a:ahLst/>
                <a:cxnLst/>
                <a:rect l="l" t="t" r="r" b="b"/>
                <a:pathLst>
                  <a:path w="113688" h="166595" extrusionOk="0">
                    <a:moveTo>
                      <a:pt x="73506" y="167326"/>
                    </a:moveTo>
                    <a:lnTo>
                      <a:pt x="1518" y="32969"/>
                    </a:lnTo>
                    <a:lnTo>
                      <a:pt x="50149" y="6923"/>
                    </a:lnTo>
                    <a:cubicBezTo>
                      <a:pt x="62091" y="528"/>
                      <a:pt x="72897" y="-914"/>
                      <a:pt x="82567" y="2597"/>
                    </a:cubicBezTo>
                    <a:cubicBezTo>
                      <a:pt x="92237" y="6109"/>
                      <a:pt x="100502" y="14267"/>
                      <a:pt x="107363" y="27070"/>
                    </a:cubicBezTo>
                    <a:cubicBezTo>
                      <a:pt x="110569" y="32790"/>
                      <a:pt x="112905" y="38955"/>
                      <a:pt x="114295" y="45362"/>
                    </a:cubicBezTo>
                    <a:cubicBezTo>
                      <a:pt x="115371" y="50127"/>
                      <a:pt x="115496" y="55057"/>
                      <a:pt x="114663" y="59871"/>
                    </a:cubicBezTo>
                    <a:cubicBezTo>
                      <a:pt x="113748" y="64087"/>
                      <a:pt x="111891" y="68041"/>
                      <a:pt x="109229" y="71437"/>
                    </a:cubicBezTo>
                    <a:cubicBezTo>
                      <a:pt x="106609" y="74922"/>
                      <a:pt x="103512" y="78021"/>
                      <a:pt x="100026" y="80641"/>
                    </a:cubicBezTo>
                    <a:cubicBezTo>
                      <a:pt x="96133" y="83469"/>
                      <a:pt x="92038" y="86011"/>
                      <a:pt x="87776" y="88245"/>
                    </a:cubicBezTo>
                    <a:lnTo>
                      <a:pt x="76672" y="94192"/>
                    </a:lnTo>
                    <a:lnTo>
                      <a:pt x="106414" y="149701"/>
                    </a:lnTo>
                    <a:close/>
                    <a:moveTo>
                      <a:pt x="64471" y="71421"/>
                    </a:moveTo>
                    <a:lnTo>
                      <a:pt x="74927" y="65821"/>
                    </a:lnTo>
                    <a:cubicBezTo>
                      <a:pt x="79358" y="63448"/>
                      <a:pt x="81505" y="60577"/>
                      <a:pt x="81369" y="57209"/>
                    </a:cubicBezTo>
                    <a:cubicBezTo>
                      <a:pt x="80645" y="52111"/>
                      <a:pt x="78876" y="47218"/>
                      <a:pt x="76172" y="42837"/>
                    </a:cubicBezTo>
                    <a:cubicBezTo>
                      <a:pt x="75217" y="41054"/>
                      <a:pt x="74352" y="39570"/>
                      <a:pt x="73579" y="38385"/>
                    </a:cubicBezTo>
                    <a:cubicBezTo>
                      <a:pt x="72693" y="37061"/>
                      <a:pt x="71695" y="35816"/>
                      <a:pt x="70594" y="34665"/>
                    </a:cubicBezTo>
                    <a:cubicBezTo>
                      <a:pt x="69558" y="33501"/>
                      <a:pt x="68292" y="32563"/>
                      <a:pt x="66876" y="31911"/>
                    </a:cubicBezTo>
                    <a:cubicBezTo>
                      <a:pt x="65453" y="31346"/>
                      <a:pt x="63920" y="31114"/>
                      <a:pt x="62393" y="31235"/>
                    </a:cubicBezTo>
                    <a:cubicBezTo>
                      <a:pt x="60455" y="31389"/>
                      <a:pt x="58575" y="31968"/>
                      <a:pt x="56888" y="32933"/>
                    </a:cubicBezTo>
                    <a:lnTo>
                      <a:pt x="46756" y="383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" name="Google Shape;377;p26"/>
            <p:cNvSpPr/>
            <p:nvPr/>
          </p:nvSpPr>
          <p:spPr>
            <a:xfrm>
              <a:off x="929171" y="1979958"/>
              <a:ext cx="604713" cy="457009"/>
            </a:xfrm>
            <a:custGeom>
              <a:avLst/>
              <a:gdLst/>
              <a:ahLst/>
              <a:cxnLst/>
              <a:rect l="l" t="t" r="r" b="b"/>
              <a:pathLst>
                <a:path w="604713" h="457009" extrusionOk="0">
                  <a:moveTo>
                    <a:pt x="597421" y="103705"/>
                  </a:moveTo>
                  <a:cubicBezTo>
                    <a:pt x="582085" y="68313"/>
                    <a:pt x="564537" y="33920"/>
                    <a:pt x="544883" y="730"/>
                  </a:cubicBezTo>
                  <a:cubicBezTo>
                    <a:pt x="462526" y="180222"/>
                    <a:pt x="112575" y="346676"/>
                    <a:pt x="1518" y="395828"/>
                  </a:cubicBezTo>
                  <a:cubicBezTo>
                    <a:pt x="3006" y="398490"/>
                    <a:pt x="4457" y="401173"/>
                    <a:pt x="5964" y="403824"/>
                  </a:cubicBezTo>
                  <a:cubicBezTo>
                    <a:pt x="32364" y="449890"/>
                    <a:pt x="88516" y="469693"/>
                    <a:pt x="137983" y="450383"/>
                  </a:cubicBezTo>
                  <a:cubicBezTo>
                    <a:pt x="284432" y="393213"/>
                    <a:pt x="424780" y="321511"/>
                    <a:pt x="556923" y="236353"/>
                  </a:cubicBezTo>
                  <a:cubicBezTo>
                    <a:pt x="601106" y="208029"/>
                    <a:pt x="618252" y="151869"/>
                    <a:pt x="597422" y="103705"/>
                  </a:cubicBezTo>
                  <a:close/>
                </a:path>
              </a:pathLst>
            </a:custGeom>
            <a:solidFill>
              <a:srgbClr val="273D40">
                <a:alpha val="1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8" name="Google Shape;378;p26"/>
          <p:cNvSpPr/>
          <p:nvPr/>
        </p:nvSpPr>
        <p:spPr>
          <a:xfrm>
            <a:off x="4331264" y="3172799"/>
            <a:ext cx="68536" cy="69347"/>
          </a:xfrm>
          <a:custGeom>
            <a:avLst/>
            <a:gdLst/>
            <a:ahLst/>
            <a:cxnLst/>
            <a:rect l="l" t="t" r="r" b="b"/>
            <a:pathLst>
              <a:path w="23674" h="23954" extrusionOk="0">
                <a:moveTo>
                  <a:pt x="18197" y="1563"/>
                </a:moveTo>
                <a:cubicBezTo>
                  <a:pt x="13097" y="-393"/>
                  <a:pt x="7318" y="1174"/>
                  <a:pt x="3906" y="5438"/>
                </a:cubicBezTo>
                <a:cubicBezTo>
                  <a:pt x="685" y="9850"/>
                  <a:pt x="726" y="15848"/>
                  <a:pt x="4006" y="20216"/>
                </a:cubicBezTo>
                <a:cubicBezTo>
                  <a:pt x="7485" y="24431"/>
                  <a:pt x="13330" y="25844"/>
                  <a:pt x="18350" y="23683"/>
                </a:cubicBezTo>
                <a:cubicBezTo>
                  <a:pt x="23268" y="21289"/>
                  <a:pt x="25984" y="15909"/>
                  <a:pt x="24988" y="10532"/>
                </a:cubicBezTo>
                <a:cubicBezTo>
                  <a:pt x="24241" y="6650"/>
                  <a:pt x="21731" y="3336"/>
                  <a:pt x="18197" y="1563"/>
                </a:cubicBez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26"/>
          <p:cNvGrpSpPr/>
          <p:nvPr/>
        </p:nvGrpSpPr>
        <p:grpSpPr>
          <a:xfrm rot="2900231">
            <a:off x="2941966" y="4043023"/>
            <a:ext cx="1913820" cy="1632653"/>
            <a:chOff x="844441" y="1860156"/>
            <a:chExt cx="718110" cy="612642"/>
          </a:xfrm>
        </p:grpSpPr>
        <p:sp>
          <p:nvSpPr>
            <p:cNvPr id="380" name="Google Shape;380;p26"/>
            <p:cNvSpPr/>
            <p:nvPr/>
          </p:nvSpPr>
          <p:spPr>
            <a:xfrm>
              <a:off x="873108" y="1895988"/>
              <a:ext cx="689443" cy="576810"/>
            </a:xfrm>
            <a:custGeom>
              <a:avLst/>
              <a:gdLst/>
              <a:ahLst/>
              <a:cxnLst/>
              <a:rect l="l" t="t" r="r" b="b"/>
              <a:pathLst>
                <a:path w="689443" h="576810" extrusionOk="0">
                  <a:moveTo>
                    <a:pt x="8662" y="350238"/>
                  </a:moveTo>
                  <a:cubicBezTo>
                    <a:pt x="31633" y="410002"/>
                    <a:pt x="59054" y="467961"/>
                    <a:pt x="90695" y="523625"/>
                  </a:cubicBezTo>
                  <a:cubicBezTo>
                    <a:pt x="117095" y="569692"/>
                    <a:pt x="173247" y="589495"/>
                    <a:pt x="222714" y="570185"/>
                  </a:cubicBezTo>
                  <a:cubicBezTo>
                    <a:pt x="369162" y="513015"/>
                    <a:pt x="509510" y="441313"/>
                    <a:pt x="641653" y="356154"/>
                  </a:cubicBezTo>
                  <a:cubicBezTo>
                    <a:pt x="685837" y="327831"/>
                    <a:pt x="702983" y="271670"/>
                    <a:pt x="682152" y="223506"/>
                  </a:cubicBezTo>
                  <a:cubicBezTo>
                    <a:pt x="654558" y="159477"/>
                    <a:pt x="619540" y="98908"/>
                    <a:pt x="577817" y="43044"/>
                  </a:cubicBezTo>
                  <a:cubicBezTo>
                    <a:pt x="547901" y="3707"/>
                    <a:pt x="494960" y="-10080"/>
                    <a:pt x="449650" y="9667"/>
                  </a:cubicBezTo>
                  <a:cubicBezTo>
                    <a:pt x="310921" y="69157"/>
                    <a:pt x="177402" y="140122"/>
                    <a:pt x="50484" y="221822"/>
                  </a:cubicBezTo>
                  <a:cubicBezTo>
                    <a:pt x="7928" y="249357"/>
                    <a:pt x="-9520" y="302930"/>
                    <a:pt x="8662" y="350238"/>
                  </a:cubicBezTo>
                  <a:close/>
                </a:path>
              </a:pathLst>
            </a:custGeom>
            <a:solidFill>
              <a:srgbClr val="273D40">
                <a:alpha val="1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844441" y="1860156"/>
              <a:ext cx="689443" cy="576810"/>
            </a:xfrm>
            <a:custGeom>
              <a:avLst/>
              <a:gdLst/>
              <a:ahLst/>
              <a:cxnLst/>
              <a:rect l="l" t="t" r="r" b="b"/>
              <a:pathLst>
                <a:path w="689443" h="576810" extrusionOk="0">
                  <a:moveTo>
                    <a:pt x="8662" y="350238"/>
                  </a:moveTo>
                  <a:cubicBezTo>
                    <a:pt x="31633" y="410002"/>
                    <a:pt x="59054" y="467961"/>
                    <a:pt x="90694" y="523625"/>
                  </a:cubicBezTo>
                  <a:cubicBezTo>
                    <a:pt x="117095" y="569692"/>
                    <a:pt x="173246" y="589495"/>
                    <a:pt x="222713" y="570185"/>
                  </a:cubicBezTo>
                  <a:cubicBezTo>
                    <a:pt x="369162" y="513015"/>
                    <a:pt x="509510" y="441313"/>
                    <a:pt x="641653" y="356154"/>
                  </a:cubicBezTo>
                  <a:cubicBezTo>
                    <a:pt x="685836" y="327831"/>
                    <a:pt x="702983" y="271670"/>
                    <a:pt x="682152" y="223506"/>
                  </a:cubicBezTo>
                  <a:cubicBezTo>
                    <a:pt x="654558" y="159477"/>
                    <a:pt x="619540" y="98908"/>
                    <a:pt x="577817" y="43044"/>
                  </a:cubicBezTo>
                  <a:cubicBezTo>
                    <a:pt x="547901" y="3707"/>
                    <a:pt x="494960" y="-10080"/>
                    <a:pt x="449650" y="9667"/>
                  </a:cubicBezTo>
                  <a:cubicBezTo>
                    <a:pt x="310921" y="69157"/>
                    <a:pt x="177402" y="140122"/>
                    <a:pt x="50484" y="221822"/>
                  </a:cubicBezTo>
                  <a:cubicBezTo>
                    <a:pt x="7928" y="249357"/>
                    <a:pt x="-9520" y="302930"/>
                    <a:pt x="8662" y="350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914878" y="1927719"/>
              <a:ext cx="555013" cy="446923"/>
            </a:xfrm>
            <a:custGeom>
              <a:avLst/>
              <a:gdLst/>
              <a:ahLst/>
              <a:cxnLst/>
              <a:rect l="l" t="t" r="r" b="b"/>
              <a:pathLst>
                <a:path w="555013" h="446923" extrusionOk="0">
                  <a:moveTo>
                    <a:pt x="4145" y="270030"/>
                  </a:moveTo>
                  <a:cubicBezTo>
                    <a:pt x="18596" y="318970"/>
                    <a:pt x="37530" y="366474"/>
                    <a:pt x="60708" y="411937"/>
                  </a:cubicBezTo>
                  <a:cubicBezTo>
                    <a:pt x="76496" y="442784"/>
                    <a:pt x="113563" y="456026"/>
                    <a:pt x="145329" y="442169"/>
                  </a:cubicBezTo>
                  <a:cubicBezTo>
                    <a:pt x="276465" y="384873"/>
                    <a:pt x="403393" y="318397"/>
                    <a:pt x="525169" y="243235"/>
                  </a:cubicBezTo>
                  <a:cubicBezTo>
                    <a:pt x="553426" y="225842"/>
                    <a:pt x="564342" y="190158"/>
                    <a:pt x="550652" y="159937"/>
                  </a:cubicBezTo>
                  <a:cubicBezTo>
                    <a:pt x="529493" y="112965"/>
                    <a:pt x="503342" y="68405"/>
                    <a:pt x="472650" y="27025"/>
                  </a:cubicBezTo>
                  <a:cubicBezTo>
                    <a:pt x="454577" y="2848"/>
                    <a:pt x="422320" y="-5852"/>
                    <a:pt x="394537" y="5957"/>
                  </a:cubicBezTo>
                  <a:cubicBezTo>
                    <a:pt x="268560" y="59090"/>
                    <a:pt x="147290" y="122749"/>
                    <a:pt x="32014" y="196259"/>
                  </a:cubicBezTo>
                  <a:cubicBezTo>
                    <a:pt x="7329" y="211901"/>
                    <a:pt x="-4033" y="241979"/>
                    <a:pt x="4145" y="27003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26"/>
            <p:cNvGrpSpPr/>
            <p:nvPr/>
          </p:nvGrpSpPr>
          <p:grpSpPr>
            <a:xfrm>
              <a:off x="982778" y="1995185"/>
              <a:ext cx="384824" cy="306772"/>
              <a:chOff x="982778" y="1995185"/>
              <a:chExt cx="384824" cy="306772"/>
            </a:xfrm>
          </p:grpSpPr>
          <p:sp>
            <p:nvSpPr>
              <p:cNvPr id="384" name="Google Shape;384;p26"/>
              <p:cNvSpPr/>
              <p:nvPr/>
            </p:nvSpPr>
            <p:spPr>
              <a:xfrm>
                <a:off x="982778" y="2150544"/>
                <a:ext cx="122606" cy="151413"/>
              </a:xfrm>
              <a:custGeom>
                <a:avLst/>
                <a:gdLst/>
                <a:ahLst/>
                <a:cxnLst/>
                <a:rect l="l" t="t" r="r" b="b"/>
                <a:pathLst>
                  <a:path w="122606" h="151413" extrusionOk="0">
                    <a:moveTo>
                      <a:pt x="101559" y="144866"/>
                    </a:moveTo>
                    <a:cubicBezTo>
                      <a:pt x="88267" y="151986"/>
                      <a:pt x="76678" y="153882"/>
                      <a:pt x="66794" y="150554"/>
                    </a:cubicBezTo>
                    <a:cubicBezTo>
                      <a:pt x="56910" y="147226"/>
                      <a:pt x="47581" y="137831"/>
                      <a:pt x="38808" y="122366"/>
                    </a:cubicBezTo>
                    <a:lnTo>
                      <a:pt x="64737" y="103787"/>
                    </a:lnTo>
                    <a:cubicBezTo>
                      <a:pt x="66694" y="107553"/>
                      <a:pt x="68941" y="111162"/>
                      <a:pt x="71458" y="114579"/>
                    </a:cubicBezTo>
                    <a:cubicBezTo>
                      <a:pt x="73045" y="116837"/>
                      <a:pt x="75014" y="118800"/>
                      <a:pt x="77278" y="120379"/>
                    </a:cubicBezTo>
                    <a:cubicBezTo>
                      <a:pt x="78695" y="121353"/>
                      <a:pt x="80330" y="121963"/>
                      <a:pt x="82038" y="122157"/>
                    </a:cubicBezTo>
                    <a:cubicBezTo>
                      <a:pt x="83507" y="122226"/>
                      <a:pt x="84966" y="121878"/>
                      <a:pt x="86247" y="121155"/>
                    </a:cubicBezTo>
                    <a:cubicBezTo>
                      <a:pt x="89921" y="119187"/>
                      <a:pt x="90340" y="115556"/>
                      <a:pt x="87504" y="110262"/>
                    </a:cubicBezTo>
                    <a:cubicBezTo>
                      <a:pt x="85114" y="105489"/>
                      <a:pt x="81403" y="101504"/>
                      <a:pt x="76813" y="98779"/>
                    </a:cubicBezTo>
                    <a:cubicBezTo>
                      <a:pt x="71193" y="95858"/>
                      <a:pt x="65175" y="93776"/>
                      <a:pt x="58951" y="92598"/>
                    </a:cubicBezTo>
                    <a:lnTo>
                      <a:pt x="46576" y="89944"/>
                    </a:lnTo>
                    <a:cubicBezTo>
                      <a:pt x="42077" y="88947"/>
                      <a:pt x="38292" y="87950"/>
                      <a:pt x="35220" y="86953"/>
                    </a:cubicBezTo>
                    <a:cubicBezTo>
                      <a:pt x="31750" y="85785"/>
                      <a:pt x="28385" y="84325"/>
                      <a:pt x="25162" y="82589"/>
                    </a:cubicBezTo>
                    <a:cubicBezTo>
                      <a:pt x="21493" y="80648"/>
                      <a:pt x="18175" y="78107"/>
                      <a:pt x="15345" y="75071"/>
                    </a:cubicBezTo>
                    <a:cubicBezTo>
                      <a:pt x="12219" y="71670"/>
                      <a:pt x="9554" y="67873"/>
                      <a:pt x="7416" y="63778"/>
                    </a:cubicBezTo>
                    <a:cubicBezTo>
                      <a:pt x="1193" y="52163"/>
                      <a:pt x="-106" y="41335"/>
                      <a:pt x="3519" y="31293"/>
                    </a:cubicBezTo>
                    <a:cubicBezTo>
                      <a:pt x="7145" y="21252"/>
                      <a:pt x="15103" y="12905"/>
                      <a:pt x="27394" y="6253"/>
                    </a:cubicBezTo>
                    <a:cubicBezTo>
                      <a:pt x="49440" y="-5555"/>
                      <a:pt x="67549" y="1572"/>
                      <a:pt x="81721" y="27632"/>
                    </a:cubicBezTo>
                    <a:lnTo>
                      <a:pt x="54711" y="45749"/>
                    </a:lnTo>
                    <a:cubicBezTo>
                      <a:pt x="52829" y="42237"/>
                      <a:pt x="51378" y="39625"/>
                      <a:pt x="50356" y="37913"/>
                    </a:cubicBezTo>
                    <a:cubicBezTo>
                      <a:pt x="49288" y="36136"/>
                      <a:pt x="48085" y="34444"/>
                      <a:pt x="46758" y="32852"/>
                    </a:cubicBezTo>
                    <a:cubicBezTo>
                      <a:pt x="45799" y="31490"/>
                      <a:pt x="44430" y="30469"/>
                      <a:pt x="42850" y="29940"/>
                    </a:cubicBezTo>
                    <a:cubicBezTo>
                      <a:pt x="41491" y="29680"/>
                      <a:pt x="40084" y="29932"/>
                      <a:pt x="38900" y="30647"/>
                    </a:cubicBezTo>
                    <a:cubicBezTo>
                      <a:pt x="36924" y="31779"/>
                      <a:pt x="35806" y="33975"/>
                      <a:pt x="36055" y="36238"/>
                    </a:cubicBezTo>
                    <a:cubicBezTo>
                      <a:pt x="36092" y="38702"/>
                      <a:pt x="36710" y="41122"/>
                      <a:pt x="37858" y="43303"/>
                    </a:cubicBezTo>
                    <a:cubicBezTo>
                      <a:pt x="38453" y="44418"/>
                      <a:pt x="39143" y="45478"/>
                      <a:pt x="39922" y="46473"/>
                    </a:cubicBezTo>
                    <a:cubicBezTo>
                      <a:pt x="40689" y="47453"/>
                      <a:pt x="41379" y="48318"/>
                      <a:pt x="41990" y="49068"/>
                    </a:cubicBezTo>
                    <a:cubicBezTo>
                      <a:pt x="42718" y="49922"/>
                      <a:pt x="43571" y="50660"/>
                      <a:pt x="44520" y="51259"/>
                    </a:cubicBezTo>
                    <a:cubicBezTo>
                      <a:pt x="45596" y="51969"/>
                      <a:pt x="46428" y="52549"/>
                      <a:pt x="47017" y="52998"/>
                    </a:cubicBezTo>
                    <a:cubicBezTo>
                      <a:pt x="47912" y="53610"/>
                      <a:pt x="48879" y="54107"/>
                      <a:pt x="49897" y="54480"/>
                    </a:cubicBezTo>
                    <a:cubicBezTo>
                      <a:pt x="51228" y="55018"/>
                      <a:pt x="52130" y="55404"/>
                      <a:pt x="52603" y="55638"/>
                    </a:cubicBezTo>
                    <a:cubicBezTo>
                      <a:pt x="53587" y="56043"/>
                      <a:pt x="54600" y="56372"/>
                      <a:pt x="55634" y="56622"/>
                    </a:cubicBezTo>
                    <a:cubicBezTo>
                      <a:pt x="57181" y="57045"/>
                      <a:pt x="58114" y="57292"/>
                      <a:pt x="58432" y="57366"/>
                    </a:cubicBezTo>
                    <a:cubicBezTo>
                      <a:pt x="58749" y="57439"/>
                      <a:pt x="59784" y="57684"/>
                      <a:pt x="61538" y="58101"/>
                    </a:cubicBezTo>
                    <a:cubicBezTo>
                      <a:pt x="63291" y="58518"/>
                      <a:pt x="64251" y="58751"/>
                      <a:pt x="64416" y="58801"/>
                    </a:cubicBezTo>
                    <a:lnTo>
                      <a:pt x="75888" y="61522"/>
                    </a:lnTo>
                    <a:cubicBezTo>
                      <a:pt x="80243" y="62567"/>
                      <a:pt x="84537" y="63854"/>
                      <a:pt x="88749" y="65376"/>
                    </a:cubicBezTo>
                    <a:cubicBezTo>
                      <a:pt x="92694" y="66861"/>
                      <a:pt x="96509" y="68673"/>
                      <a:pt x="100153" y="70792"/>
                    </a:cubicBezTo>
                    <a:cubicBezTo>
                      <a:pt x="104106" y="73070"/>
                      <a:pt x="107696" y="75929"/>
                      <a:pt x="110799" y="79274"/>
                    </a:cubicBezTo>
                    <a:cubicBezTo>
                      <a:pt x="114128" y="82889"/>
                      <a:pt x="116973" y="86922"/>
                      <a:pt x="119262" y="91271"/>
                    </a:cubicBezTo>
                    <a:cubicBezTo>
                      <a:pt x="124377" y="100313"/>
                      <a:pt x="125514" y="111070"/>
                      <a:pt x="122402" y="120980"/>
                    </a:cubicBezTo>
                    <a:cubicBezTo>
                      <a:pt x="119023" y="131462"/>
                      <a:pt x="111488" y="140097"/>
                      <a:pt x="101559" y="1448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26"/>
              <p:cNvSpPr/>
              <p:nvPr/>
            </p:nvSpPr>
            <p:spPr>
              <a:xfrm>
                <a:off x="1071985" y="2099730"/>
                <a:ext cx="128167" cy="154578"/>
              </a:xfrm>
              <a:custGeom>
                <a:avLst/>
                <a:gdLst/>
                <a:ahLst/>
                <a:cxnLst/>
                <a:rect l="l" t="t" r="r" b="b"/>
                <a:pathLst>
                  <a:path w="128167" h="154578" extrusionOk="0">
                    <a:moveTo>
                      <a:pt x="120716" y="133837"/>
                    </a:moveTo>
                    <a:cubicBezTo>
                      <a:pt x="115517" y="139342"/>
                      <a:pt x="109403" y="143904"/>
                      <a:pt x="102646" y="147322"/>
                    </a:cubicBezTo>
                    <a:cubicBezTo>
                      <a:pt x="96071" y="151048"/>
                      <a:pt x="88897" y="153602"/>
                      <a:pt x="81446" y="154869"/>
                    </a:cubicBezTo>
                    <a:cubicBezTo>
                      <a:pt x="75507" y="155850"/>
                      <a:pt x="69412" y="155183"/>
                      <a:pt x="63826" y="152939"/>
                    </a:cubicBezTo>
                    <a:cubicBezTo>
                      <a:pt x="58380" y="150617"/>
                      <a:pt x="53498" y="147149"/>
                      <a:pt x="49513" y="142772"/>
                    </a:cubicBezTo>
                    <a:cubicBezTo>
                      <a:pt x="44706" y="137412"/>
                      <a:pt x="40606" y="131459"/>
                      <a:pt x="37310" y="125059"/>
                    </a:cubicBezTo>
                    <a:lnTo>
                      <a:pt x="10737" y="75466"/>
                    </a:lnTo>
                    <a:cubicBezTo>
                      <a:pt x="7234" y="69177"/>
                      <a:pt x="4550" y="62466"/>
                      <a:pt x="2750" y="55497"/>
                    </a:cubicBezTo>
                    <a:cubicBezTo>
                      <a:pt x="1313" y="49754"/>
                      <a:pt x="1131" y="43769"/>
                      <a:pt x="2215" y="37950"/>
                    </a:cubicBezTo>
                    <a:cubicBezTo>
                      <a:pt x="3441" y="32057"/>
                      <a:pt x="6262" y="26614"/>
                      <a:pt x="10369" y="22215"/>
                    </a:cubicBezTo>
                    <a:cubicBezTo>
                      <a:pt x="15553" y="16715"/>
                      <a:pt x="21654" y="12160"/>
                      <a:pt x="28399" y="8752"/>
                    </a:cubicBezTo>
                    <a:cubicBezTo>
                      <a:pt x="34989" y="5021"/>
                      <a:pt x="42175" y="2460"/>
                      <a:pt x="49639" y="1183"/>
                    </a:cubicBezTo>
                    <a:cubicBezTo>
                      <a:pt x="55602" y="188"/>
                      <a:pt x="61722" y="841"/>
                      <a:pt x="67341" y="3070"/>
                    </a:cubicBezTo>
                    <a:cubicBezTo>
                      <a:pt x="72810" y="5373"/>
                      <a:pt x="77719" y="8826"/>
                      <a:pt x="81736" y="13194"/>
                    </a:cubicBezTo>
                    <a:cubicBezTo>
                      <a:pt x="86568" y="18534"/>
                      <a:pt x="90684" y="24481"/>
                      <a:pt x="93979" y="30884"/>
                    </a:cubicBezTo>
                    <a:lnTo>
                      <a:pt x="120551" y="80478"/>
                    </a:lnTo>
                    <a:cubicBezTo>
                      <a:pt x="124057" y="86768"/>
                      <a:pt x="126729" y="93488"/>
                      <a:pt x="128498" y="100469"/>
                    </a:cubicBezTo>
                    <a:cubicBezTo>
                      <a:pt x="129909" y="106232"/>
                      <a:pt x="130064" y="112231"/>
                      <a:pt x="128952" y="118059"/>
                    </a:cubicBezTo>
                    <a:cubicBezTo>
                      <a:pt x="127696" y="123970"/>
                      <a:pt x="124848" y="129426"/>
                      <a:pt x="120716" y="133837"/>
                    </a:cubicBezTo>
                    <a:close/>
                    <a:moveTo>
                      <a:pt x="90445" y="124551"/>
                    </a:moveTo>
                    <a:cubicBezTo>
                      <a:pt x="92026" y="123790"/>
                      <a:pt x="93334" y="122561"/>
                      <a:pt x="94192" y="121032"/>
                    </a:cubicBezTo>
                    <a:cubicBezTo>
                      <a:pt x="94918" y="119561"/>
                      <a:pt x="95125" y="117889"/>
                      <a:pt x="94779" y="116286"/>
                    </a:cubicBezTo>
                    <a:cubicBezTo>
                      <a:pt x="94508" y="114703"/>
                      <a:pt x="94078" y="113151"/>
                      <a:pt x="93496" y="111654"/>
                    </a:cubicBezTo>
                    <a:cubicBezTo>
                      <a:pt x="92823" y="110039"/>
                      <a:pt x="92064" y="108461"/>
                      <a:pt x="91224" y="106926"/>
                    </a:cubicBezTo>
                    <a:lnTo>
                      <a:pt x="55664" y="40558"/>
                    </a:lnTo>
                    <a:cubicBezTo>
                      <a:pt x="54851" y="39009"/>
                      <a:pt x="53958" y="37503"/>
                      <a:pt x="52987" y="36048"/>
                    </a:cubicBezTo>
                    <a:cubicBezTo>
                      <a:pt x="52072" y="34746"/>
                      <a:pt x="51024" y="33542"/>
                      <a:pt x="49861" y="32455"/>
                    </a:cubicBezTo>
                    <a:cubicBezTo>
                      <a:pt x="48718" y="31298"/>
                      <a:pt x="47220" y="30558"/>
                      <a:pt x="45606" y="30353"/>
                    </a:cubicBezTo>
                    <a:cubicBezTo>
                      <a:pt x="43857" y="30221"/>
                      <a:pt x="42109" y="30629"/>
                      <a:pt x="40600" y="31523"/>
                    </a:cubicBezTo>
                    <a:cubicBezTo>
                      <a:pt x="39279" y="32180"/>
                      <a:pt x="38157" y="33177"/>
                      <a:pt x="37349" y="34411"/>
                    </a:cubicBezTo>
                    <a:cubicBezTo>
                      <a:pt x="36695" y="35403"/>
                      <a:pt x="36283" y="36534"/>
                      <a:pt x="36147" y="37714"/>
                    </a:cubicBezTo>
                    <a:cubicBezTo>
                      <a:pt x="36087" y="39029"/>
                      <a:pt x="36278" y="40342"/>
                      <a:pt x="36708" y="41585"/>
                    </a:cubicBezTo>
                    <a:cubicBezTo>
                      <a:pt x="37071" y="42834"/>
                      <a:pt x="37532" y="44051"/>
                      <a:pt x="38086" y="45227"/>
                    </a:cubicBezTo>
                    <a:cubicBezTo>
                      <a:pt x="38537" y="46133"/>
                      <a:pt x="39182" y="47370"/>
                      <a:pt x="40021" y="48936"/>
                    </a:cubicBezTo>
                    <a:lnTo>
                      <a:pt x="75581" y="115304"/>
                    </a:lnTo>
                    <a:cubicBezTo>
                      <a:pt x="76391" y="116817"/>
                      <a:pt x="77056" y="118025"/>
                      <a:pt x="77575" y="118929"/>
                    </a:cubicBezTo>
                    <a:cubicBezTo>
                      <a:pt x="78253" y="120056"/>
                      <a:pt x="79019" y="121128"/>
                      <a:pt x="79866" y="122134"/>
                    </a:cubicBezTo>
                    <a:cubicBezTo>
                      <a:pt x="80663" y="123181"/>
                      <a:pt x="81651" y="124067"/>
                      <a:pt x="82778" y="124746"/>
                    </a:cubicBezTo>
                    <a:cubicBezTo>
                      <a:pt x="83845" y="125290"/>
                      <a:pt x="85020" y="125587"/>
                      <a:pt x="86217" y="125616"/>
                    </a:cubicBezTo>
                    <a:cubicBezTo>
                      <a:pt x="87698" y="125658"/>
                      <a:pt x="89161" y="125289"/>
                      <a:pt x="90445" y="124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26"/>
              <p:cNvSpPr/>
              <p:nvPr/>
            </p:nvSpPr>
            <p:spPr>
              <a:xfrm>
                <a:off x="1177968" y="2047609"/>
                <a:ext cx="134398" cy="167912"/>
              </a:xfrm>
              <a:custGeom>
                <a:avLst/>
                <a:gdLst/>
                <a:ahLst/>
                <a:cxnLst/>
                <a:rect l="l" t="t" r="r" b="b"/>
                <a:pathLst>
                  <a:path w="134398" h="167912" extrusionOk="0">
                    <a:moveTo>
                      <a:pt x="49110" y="168642"/>
                    </a:moveTo>
                    <a:lnTo>
                      <a:pt x="1518" y="21220"/>
                    </a:lnTo>
                    <a:lnTo>
                      <a:pt x="39774" y="730"/>
                    </a:lnTo>
                    <a:lnTo>
                      <a:pt x="135917" y="122151"/>
                    </a:lnTo>
                    <a:lnTo>
                      <a:pt x="105847" y="138256"/>
                    </a:lnTo>
                    <a:lnTo>
                      <a:pt x="87260" y="113690"/>
                    </a:lnTo>
                    <a:lnTo>
                      <a:pt x="69834" y="123023"/>
                    </a:lnTo>
                    <a:lnTo>
                      <a:pt x="80153" y="152017"/>
                    </a:lnTo>
                    <a:close/>
                    <a:moveTo>
                      <a:pt x="62267" y="102672"/>
                    </a:moveTo>
                    <a:lnTo>
                      <a:pt x="74344" y="96204"/>
                    </a:lnTo>
                    <a:lnTo>
                      <a:pt x="41389" y="4929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6"/>
              <p:cNvSpPr/>
              <p:nvPr/>
            </p:nvSpPr>
            <p:spPr>
              <a:xfrm>
                <a:off x="1253914" y="1995185"/>
                <a:ext cx="113688" cy="166595"/>
              </a:xfrm>
              <a:custGeom>
                <a:avLst/>
                <a:gdLst/>
                <a:ahLst/>
                <a:cxnLst/>
                <a:rect l="l" t="t" r="r" b="b"/>
                <a:pathLst>
                  <a:path w="113688" h="166595" extrusionOk="0">
                    <a:moveTo>
                      <a:pt x="73506" y="167326"/>
                    </a:moveTo>
                    <a:lnTo>
                      <a:pt x="1518" y="32969"/>
                    </a:lnTo>
                    <a:lnTo>
                      <a:pt x="50149" y="6923"/>
                    </a:lnTo>
                    <a:cubicBezTo>
                      <a:pt x="62091" y="528"/>
                      <a:pt x="72897" y="-914"/>
                      <a:pt x="82567" y="2597"/>
                    </a:cubicBezTo>
                    <a:cubicBezTo>
                      <a:pt x="92237" y="6109"/>
                      <a:pt x="100502" y="14267"/>
                      <a:pt x="107363" y="27070"/>
                    </a:cubicBezTo>
                    <a:cubicBezTo>
                      <a:pt x="110569" y="32790"/>
                      <a:pt x="112905" y="38955"/>
                      <a:pt x="114295" y="45362"/>
                    </a:cubicBezTo>
                    <a:cubicBezTo>
                      <a:pt x="115371" y="50127"/>
                      <a:pt x="115496" y="55057"/>
                      <a:pt x="114663" y="59871"/>
                    </a:cubicBezTo>
                    <a:cubicBezTo>
                      <a:pt x="113748" y="64087"/>
                      <a:pt x="111891" y="68041"/>
                      <a:pt x="109229" y="71437"/>
                    </a:cubicBezTo>
                    <a:cubicBezTo>
                      <a:pt x="106609" y="74922"/>
                      <a:pt x="103512" y="78021"/>
                      <a:pt x="100026" y="80641"/>
                    </a:cubicBezTo>
                    <a:cubicBezTo>
                      <a:pt x="96133" y="83469"/>
                      <a:pt x="92038" y="86011"/>
                      <a:pt x="87776" y="88245"/>
                    </a:cubicBezTo>
                    <a:lnTo>
                      <a:pt x="76672" y="94192"/>
                    </a:lnTo>
                    <a:lnTo>
                      <a:pt x="106414" y="149701"/>
                    </a:lnTo>
                    <a:close/>
                    <a:moveTo>
                      <a:pt x="64471" y="71421"/>
                    </a:moveTo>
                    <a:lnTo>
                      <a:pt x="74927" y="65821"/>
                    </a:lnTo>
                    <a:cubicBezTo>
                      <a:pt x="79358" y="63448"/>
                      <a:pt x="81505" y="60577"/>
                      <a:pt x="81369" y="57209"/>
                    </a:cubicBezTo>
                    <a:cubicBezTo>
                      <a:pt x="80645" y="52111"/>
                      <a:pt x="78876" y="47218"/>
                      <a:pt x="76172" y="42837"/>
                    </a:cubicBezTo>
                    <a:cubicBezTo>
                      <a:pt x="75217" y="41054"/>
                      <a:pt x="74352" y="39570"/>
                      <a:pt x="73579" y="38385"/>
                    </a:cubicBezTo>
                    <a:cubicBezTo>
                      <a:pt x="72693" y="37061"/>
                      <a:pt x="71695" y="35816"/>
                      <a:pt x="70594" y="34665"/>
                    </a:cubicBezTo>
                    <a:cubicBezTo>
                      <a:pt x="69558" y="33501"/>
                      <a:pt x="68292" y="32563"/>
                      <a:pt x="66876" y="31911"/>
                    </a:cubicBezTo>
                    <a:cubicBezTo>
                      <a:pt x="65453" y="31346"/>
                      <a:pt x="63920" y="31114"/>
                      <a:pt x="62393" y="31235"/>
                    </a:cubicBezTo>
                    <a:cubicBezTo>
                      <a:pt x="60455" y="31389"/>
                      <a:pt x="58575" y="31968"/>
                      <a:pt x="56888" y="32933"/>
                    </a:cubicBezTo>
                    <a:lnTo>
                      <a:pt x="46756" y="383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8" name="Google Shape;388;p26"/>
            <p:cNvSpPr/>
            <p:nvPr/>
          </p:nvSpPr>
          <p:spPr>
            <a:xfrm>
              <a:off x="929171" y="1979958"/>
              <a:ext cx="604713" cy="457009"/>
            </a:xfrm>
            <a:custGeom>
              <a:avLst/>
              <a:gdLst/>
              <a:ahLst/>
              <a:cxnLst/>
              <a:rect l="l" t="t" r="r" b="b"/>
              <a:pathLst>
                <a:path w="604713" h="457009" extrusionOk="0">
                  <a:moveTo>
                    <a:pt x="597421" y="103705"/>
                  </a:moveTo>
                  <a:cubicBezTo>
                    <a:pt x="582085" y="68313"/>
                    <a:pt x="564537" y="33920"/>
                    <a:pt x="544883" y="730"/>
                  </a:cubicBezTo>
                  <a:cubicBezTo>
                    <a:pt x="462526" y="180222"/>
                    <a:pt x="112575" y="346676"/>
                    <a:pt x="1518" y="395828"/>
                  </a:cubicBezTo>
                  <a:cubicBezTo>
                    <a:pt x="3006" y="398490"/>
                    <a:pt x="4457" y="401173"/>
                    <a:pt x="5964" y="403824"/>
                  </a:cubicBezTo>
                  <a:cubicBezTo>
                    <a:pt x="32364" y="449890"/>
                    <a:pt x="88516" y="469693"/>
                    <a:pt x="137983" y="450383"/>
                  </a:cubicBezTo>
                  <a:cubicBezTo>
                    <a:pt x="284432" y="393213"/>
                    <a:pt x="424780" y="321511"/>
                    <a:pt x="556923" y="236353"/>
                  </a:cubicBezTo>
                  <a:cubicBezTo>
                    <a:pt x="601106" y="208029"/>
                    <a:pt x="618252" y="151869"/>
                    <a:pt x="597422" y="103705"/>
                  </a:cubicBezTo>
                  <a:close/>
                </a:path>
              </a:pathLst>
            </a:custGeom>
            <a:solidFill>
              <a:srgbClr val="273D40">
                <a:alpha val="1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5782230" y="3765758"/>
            <a:ext cx="832173" cy="872960"/>
            <a:chOff x="5782230" y="3765758"/>
            <a:chExt cx="832173" cy="872960"/>
          </a:xfrm>
        </p:grpSpPr>
        <p:grpSp>
          <p:nvGrpSpPr>
            <p:cNvPr id="390" name="Google Shape;390;p26"/>
            <p:cNvGrpSpPr/>
            <p:nvPr/>
          </p:nvGrpSpPr>
          <p:grpSpPr>
            <a:xfrm>
              <a:off x="5782230" y="4149779"/>
              <a:ext cx="448109" cy="488939"/>
              <a:chOff x="2491212" y="3411359"/>
              <a:chExt cx="154755" cy="168856"/>
            </a:xfrm>
          </p:grpSpPr>
          <p:sp>
            <p:nvSpPr>
              <p:cNvPr id="391" name="Google Shape;391;p26"/>
              <p:cNvSpPr/>
              <p:nvPr/>
            </p:nvSpPr>
            <p:spPr>
              <a:xfrm>
                <a:off x="2501662" y="3436366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1" y="9093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0"/>
                      <a:pt x="61329" y="143726"/>
                    </a:cubicBezTo>
                    <a:cubicBezTo>
                      <a:pt x="91563" y="148344"/>
                      <a:pt x="121534" y="133944"/>
                      <a:pt x="136816" y="107457"/>
                    </a:cubicBezTo>
                    <a:cubicBezTo>
                      <a:pt x="152990" y="78186"/>
                      <a:pt x="146945" y="41642"/>
                      <a:pt x="122205" y="19136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2491212" y="3411359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2" y="9094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1"/>
                      <a:pt x="61329" y="143726"/>
                    </a:cubicBezTo>
                    <a:cubicBezTo>
                      <a:pt x="91563" y="148344"/>
                      <a:pt x="121534" y="133944"/>
                      <a:pt x="136815" y="107457"/>
                    </a:cubicBezTo>
                    <a:cubicBezTo>
                      <a:pt x="152990" y="78186"/>
                      <a:pt x="146944" y="41642"/>
                      <a:pt x="122205" y="191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3" name="Google Shape;393;p26"/>
              <p:cNvGrpSpPr/>
              <p:nvPr/>
            </p:nvGrpSpPr>
            <p:grpSpPr>
              <a:xfrm>
                <a:off x="2508684" y="3423235"/>
                <a:ext cx="65052" cy="72446"/>
                <a:chOff x="2508684" y="3423235"/>
                <a:chExt cx="65052" cy="72446"/>
              </a:xfrm>
            </p:grpSpPr>
            <p:sp>
              <p:nvSpPr>
                <p:cNvPr id="394" name="Google Shape;394;p26"/>
                <p:cNvSpPr/>
                <p:nvPr/>
              </p:nvSpPr>
              <p:spPr>
                <a:xfrm>
                  <a:off x="2518093" y="3423235"/>
                  <a:ext cx="55643" cy="45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43" h="45321" extrusionOk="0">
                      <a:moveTo>
                        <a:pt x="42012" y="730"/>
                      </a:moveTo>
                      <a:cubicBezTo>
                        <a:pt x="32507" y="1056"/>
                        <a:pt x="23343" y="4349"/>
                        <a:pt x="15806" y="10147"/>
                      </a:cubicBezTo>
                      <a:cubicBezTo>
                        <a:pt x="7953" y="15518"/>
                        <a:pt x="2800" y="24015"/>
                        <a:pt x="1667" y="33459"/>
                      </a:cubicBezTo>
                      <a:cubicBezTo>
                        <a:pt x="1090" y="37170"/>
                        <a:pt x="2202" y="40944"/>
                        <a:pt x="4700" y="43749"/>
                      </a:cubicBezTo>
                      <a:cubicBezTo>
                        <a:pt x="8409" y="46612"/>
                        <a:pt x="13522" y="46825"/>
                        <a:pt x="17457" y="44279"/>
                      </a:cubicBezTo>
                      <a:cubicBezTo>
                        <a:pt x="21245" y="41715"/>
                        <a:pt x="24462" y="38395"/>
                        <a:pt x="26904" y="34528"/>
                      </a:cubicBezTo>
                      <a:cubicBezTo>
                        <a:pt x="29351" y="30660"/>
                        <a:pt x="32627" y="27384"/>
                        <a:pt x="36496" y="24938"/>
                      </a:cubicBezTo>
                      <a:cubicBezTo>
                        <a:pt x="42896" y="21523"/>
                        <a:pt x="52009" y="22208"/>
                        <a:pt x="55852" y="16060"/>
                      </a:cubicBezTo>
                      <a:cubicBezTo>
                        <a:pt x="57756" y="12894"/>
                        <a:pt x="57570" y="8893"/>
                        <a:pt x="55380" y="5918"/>
                      </a:cubicBezTo>
                      <a:cubicBezTo>
                        <a:pt x="53199" y="3055"/>
                        <a:pt x="49245" y="778"/>
                        <a:pt x="42012" y="7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26"/>
                <p:cNvSpPr/>
                <p:nvPr/>
              </p:nvSpPr>
              <p:spPr>
                <a:xfrm>
                  <a:off x="2508684" y="3479129"/>
                  <a:ext cx="16868" cy="1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8" h="16552" extrusionOk="0">
                      <a:moveTo>
                        <a:pt x="15404" y="2631"/>
                      </a:moveTo>
                      <a:cubicBezTo>
                        <a:pt x="12741" y="520"/>
                        <a:pt x="9099" y="134"/>
                        <a:pt x="6052" y="1640"/>
                      </a:cubicBezTo>
                      <a:cubicBezTo>
                        <a:pt x="3056" y="3249"/>
                        <a:pt x="1288" y="6472"/>
                        <a:pt x="1542" y="9863"/>
                      </a:cubicBezTo>
                      <a:cubicBezTo>
                        <a:pt x="1912" y="13245"/>
                        <a:pt x="4280" y="16074"/>
                        <a:pt x="7544" y="17036"/>
                      </a:cubicBezTo>
                      <a:cubicBezTo>
                        <a:pt x="11058" y="17888"/>
                        <a:pt x="14734" y="16493"/>
                        <a:pt x="16797" y="13525"/>
                      </a:cubicBezTo>
                      <a:cubicBezTo>
                        <a:pt x="19372" y="10119"/>
                        <a:pt x="18753" y="5280"/>
                        <a:pt x="15404" y="26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96" name="Google Shape;396;p26"/>
              <p:cNvSpPr/>
              <p:nvPr/>
            </p:nvSpPr>
            <p:spPr>
              <a:xfrm>
                <a:off x="2501532" y="3461356"/>
                <a:ext cx="133916" cy="93852"/>
              </a:xfrm>
              <a:custGeom>
                <a:avLst/>
                <a:gdLst/>
                <a:ahLst/>
                <a:cxnLst/>
                <a:rect l="l" t="t" r="r" b="b"/>
                <a:pathLst>
                  <a:path w="133916" h="93852" extrusionOk="0">
                    <a:moveTo>
                      <a:pt x="126496" y="57460"/>
                    </a:moveTo>
                    <a:cubicBezTo>
                      <a:pt x="135956" y="40087"/>
                      <a:pt x="138004" y="19633"/>
                      <a:pt x="132178" y="730"/>
                    </a:cubicBezTo>
                    <a:cubicBezTo>
                      <a:pt x="96835" y="51751"/>
                      <a:pt x="27906" y="58700"/>
                      <a:pt x="1518" y="59421"/>
                    </a:cubicBezTo>
                    <a:cubicBezTo>
                      <a:pt x="12415" y="77345"/>
                      <a:pt x="30399" y="89811"/>
                      <a:pt x="51009" y="93729"/>
                    </a:cubicBezTo>
                    <a:cubicBezTo>
                      <a:pt x="81243" y="98348"/>
                      <a:pt x="111214" y="83948"/>
                      <a:pt x="126496" y="5746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26"/>
            <p:cNvGrpSpPr/>
            <p:nvPr/>
          </p:nvGrpSpPr>
          <p:grpSpPr>
            <a:xfrm>
              <a:off x="6308969" y="3765758"/>
              <a:ext cx="305434" cy="332131"/>
              <a:chOff x="2698989" y="3290919"/>
              <a:chExt cx="105482" cy="114702"/>
            </a:xfrm>
          </p:grpSpPr>
          <p:sp>
            <p:nvSpPr>
              <p:cNvPr id="398" name="Google Shape;398;p26"/>
              <p:cNvSpPr/>
              <p:nvPr/>
            </p:nvSpPr>
            <p:spPr>
              <a:xfrm>
                <a:off x="2705611" y="3307073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10"/>
                      <a:pt x="-977" y="37273"/>
                      <a:pt x="2055" y="58000"/>
                    </a:cubicBezTo>
                    <a:cubicBezTo>
                      <a:pt x="5860" y="78600"/>
                      <a:pt x="21916" y="94757"/>
                      <a:pt x="42495" y="98694"/>
                    </a:cubicBezTo>
                    <a:cubicBezTo>
                      <a:pt x="63207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2698989" y="3290919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09"/>
                      <a:pt x="-978" y="37273"/>
                      <a:pt x="2055" y="58001"/>
                    </a:cubicBezTo>
                    <a:cubicBezTo>
                      <a:pt x="5860" y="78601"/>
                      <a:pt x="21916" y="94757"/>
                      <a:pt x="42495" y="98693"/>
                    </a:cubicBezTo>
                    <a:cubicBezTo>
                      <a:pt x="63208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0" name="Google Shape;400;p26"/>
              <p:cNvGrpSpPr/>
              <p:nvPr/>
            </p:nvGrpSpPr>
            <p:grpSpPr>
              <a:xfrm>
                <a:off x="2710958" y="3298998"/>
                <a:ext cx="44567" cy="49688"/>
                <a:chOff x="2710958" y="3298998"/>
                <a:chExt cx="44567" cy="49688"/>
              </a:xfrm>
            </p:grpSpPr>
            <p:sp>
              <p:nvSpPr>
                <p:cNvPr id="401" name="Google Shape;401;p26"/>
                <p:cNvSpPr/>
                <p:nvPr/>
              </p:nvSpPr>
              <p:spPr>
                <a:xfrm>
                  <a:off x="2717405" y="3298998"/>
                  <a:ext cx="38120" cy="3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0" h="31107" extrusionOk="0">
                      <a:moveTo>
                        <a:pt x="29259" y="788"/>
                      </a:moveTo>
                      <a:cubicBezTo>
                        <a:pt x="22748" y="1011"/>
                        <a:pt x="16470" y="3267"/>
                        <a:pt x="11306" y="7239"/>
                      </a:cubicBezTo>
                      <a:cubicBezTo>
                        <a:pt x="5927" y="10918"/>
                        <a:pt x="2397" y="16739"/>
                        <a:pt x="1621" y="23210"/>
                      </a:cubicBezTo>
                      <a:cubicBezTo>
                        <a:pt x="1224" y="25751"/>
                        <a:pt x="1986" y="28338"/>
                        <a:pt x="3698" y="30258"/>
                      </a:cubicBezTo>
                      <a:cubicBezTo>
                        <a:pt x="6238" y="32222"/>
                        <a:pt x="9742" y="32367"/>
                        <a:pt x="12437" y="30621"/>
                      </a:cubicBezTo>
                      <a:cubicBezTo>
                        <a:pt x="15032" y="28865"/>
                        <a:pt x="17236" y="26590"/>
                        <a:pt x="18909" y="23941"/>
                      </a:cubicBezTo>
                      <a:cubicBezTo>
                        <a:pt x="20585" y="21291"/>
                        <a:pt x="22829" y="19047"/>
                        <a:pt x="25480" y="17373"/>
                      </a:cubicBezTo>
                      <a:cubicBezTo>
                        <a:pt x="29864" y="15032"/>
                        <a:pt x="36109" y="15502"/>
                        <a:pt x="38742" y="11289"/>
                      </a:cubicBezTo>
                      <a:cubicBezTo>
                        <a:pt x="40046" y="9119"/>
                        <a:pt x="39918" y="6379"/>
                        <a:pt x="38417" y="4340"/>
                      </a:cubicBezTo>
                      <a:cubicBezTo>
                        <a:pt x="36114" y="1752"/>
                        <a:pt x="32706" y="430"/>
                        <a:pt x="29259" y="7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26"/>
                <p:cNvSpPr/>
                <p:nvPr/>
              </p:nvSpPr>
              <p:spPr>
                <a:xfrm>
                  <a:off x="2710958" y="3337347"/>
                  <a:ext cx="11557" cy="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11339" extrusionOk="0">
                      <a:moveTo>
                        <a:pt x="11032" y="2032"/>
                      </a:moveTo>
                      <a:cubicBezTo>
                        <a:pt x="9208" y="586"/>
                        <a:pt x="6713" y="322"/>
                        <a:pt x="4627" y="1354"/>
                      </a:cubicBezTo>
                      <a:cubicBezTo>
                        <a:pt x="2573" y="2455"/>
                        <a:pt x="1361" y="4663"/>
                        <a:pt x="1534" y="6986"/>
                      </a:cubicBezTo>
                      <a:cubicBezTo>
                        <a:pt x="1787" y="9304"/>
                        <a:pt x="3409" y="11242"/>
                        <a:pt x="5647" y="11900"/>
                      </a:cubicBezTo>
                      <a:cubicBezTo>
                        <a:pt x="8054" y="12484"/>
                        <a:pt x="10573" y="11529"/>
                        <a:pt x="11988" y="9495"/>
                      </a:cubicBezTo>
                      <a:cubicBezTo>
                        <a:pt x="13751" y="7161"/>
                        <a:pt x="13326" y="3847"/>
                        <a:pt x="11032" y="20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3" name="Google Shape;403;p26"/>
              <p:cNvSpPr/>
              <p:nvPr/>
            </p:nvSpPr>
            <p:spPr>
              <a:xfrm>
                <a:off x="2712192" y="3323216"/>
                <a:ext cx="85590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85590" h="66251" extrusionOk="0">
                    <a:moveTo>
                      <a:pt x="81004" y="41548"/>
                    </a:moveTo>
                    <a:cubicBezTo>
                      <a:pt x="87822" y="29015"/>
                      <a:pt x="88986" y="14173"/>
                      <a:pt x="84206" y="730"/>
                    </a:cubicBezTo>
                    <a:cubicBezTo>
                      <a:pt x="67485" y="42557"/>
                      <a:pt x="21311" y="49799"/>
                      <a:pt x="1518" y="50931"/>
                    </a:cubicBezTo>
                    <a:cubicBezTo>
                      <a:pt x="8839" y="58980"/>
                      <a:pt x="18594" y="64412"/>
                      <a:pt x="29293" y="66397"/>
                    </a:cubicBezTo>
                    <a:cubicBezTo>
                      <a:pt x="50005" y="69561"/>
                      <a:pt x="70537" y="59695"/>
                      <a:pt x="81004" y="41548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4" name="Google Shape;404;p26"/>
          <p:cNvGrpSpPr/>
          <p:nvPr/>
        </p:nvGrpSpPr>
        <p:grpSpPr>
          <a:xfrm>
            <a:off x="8029942" y="1305079"/>
            <a:ext cx="924340" cy="868223"/>
            <a:chOff x="8029942" y="1305079"/>
            <a:chExt cx="924340" cy="868223"/>
          </a:xfrm>
        </p:grpSpPr>
        <p:grpSp>
          <p:nvGrpSpPr>
            <p:cNvPr id="405" name="Google Shape;405;p26"/>
            <p:cNvGrpSpPr/>
            <p:nvPr/>
          </p:nvGrpSpPr>
          <p:grpSpPr>
            <a:xfrm>
              <a:off x="8029942" y="1305079"/>
              <a:ext cx="448109" cy="488939"/>
              <a:chOff x="2491212" y="3411359"/>
              <a:chExt cx="154755" cy="168856"/>
            </a:xfrm>
          </p:grpSpPr>
          <p:sp>
            <p:nvSpPr>
              <p:cNvPr id="406" name="Google Shape;406;p26"/>
              <p:cNvSpPr/>
              <p:nvPr/>
            </p:nvSpPr>
            <p:spPr>
              <a:xfrm>
                <a:off x="2501662" y="3436366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1" y="9093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0"/>
                      <a:pt x="61329" y="143726"/>
                    </a:cubicBezTo>
                    <a:cubicBezTo>
                      <a:pt x="91563" y="148344"/>
                      <a:pt x="121534" y="133944"/>
                      <a:pt x="136816" y="107457"/>
                    </a:cubicBezTo>
                    <a:cubicBezTo>
                      <a:pt x="152990" y="78186"/>
                      <a:pt x="146945" y="41642"/>
                      <a:pt x="122205" y="19136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2491212" y="3411359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2" y="9094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1"/>
                      <a:pt x="61329" y="143726"/>
                    </a:cubicBezTo>
                    <a:cubicBezTo>
                      <a:pt x="91563" y="148344"/>
                      <a:pt x="121534" y="133944"/>
                      <a:pt x="136815" y="107457"/>
                    </a:cubicBezTo>
                    <a:cubicBezTo>
                      <a:pt x="152990" y="78186"/>
                      <a:pt x="146944" y="41642"/>
                      <a:pt x="122205" y="191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8" name="Google Shape;408;p26"/>
              <p:cNvGrpSpPr/>
              <p:nvPr/>
            </p:nvGrpSpPr>
            <p:grpSpPr>
              <a:xfrm>
                <a:off x="2508684" y="3423235"/>
                <a:ext cx="65052" cy="72446"/>
                <a:chOff x="2508684" y="3423235"/>
                <a:chExt cx="65052" cy="72446"/>
              </a:xfrm>
            </p:grpSpPr>
            <p:sp>
              <p:nvSpPr>
                <p:cNvPr id="409" name="Google Shape;409;p26"/>
                <p:cNvSpPr/>
                <p:nvPr/>
              </p:nvSpPr>
              <p:spPr>
                <a:xfrm>
                  <a:off x="2518093" y="3423235"/>
                  <a:ext cx="55643" cy="45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43" h="45321" extrusionOk="0">
                      <a:moveTo>
                        <a:pt x="42012" y="730"/>
                      </a:moveTo>
                      <a:cubicBezTo>
                        <a:pt x="32507" y="1056"/>
                        <a:pt x="23343" y="4349"/>
                        <a:pt x="15806" y="10147"/>
                      </a:cubicBezTo>
                      <a:cubicBezTo>
                        <a:pt x="7953" y="15518"/>
                        <a:pt x="2800" y="24015"/>
                        <a:pt x="1667" y="33459"/>
                      </a:cubicBezTo>
                      <a:cubicBezTo>
                        <a:pt x="1090" y="37170"/>
                        <a:pt x="2202" y="40944"/>
                        <a:pt x="4700" y="43749"/>
                      </a:cubicBezTo>
                      <a:cubicBezTo>
                        <a:pt x="8409" y="46612"/>
                        <a:pt x="13522" y="46825"/>
                        <a:pt x="17457" y="44279"/>
                      </a:cubicBezTo>
                      <a:cubicBezTo>
                        <a:pt x="21245" y="41715"/>
                        <a:pt x="24462" y="38395"/>
                        <a:pt x="26904" y="34528"/>
                      </a:cubicBezTo>
                      <a:cubicBezTo>
                        <a:pt x="29351" y="30660"/>
                        <a:pt x="32627" y="27384"/>
                        <a:pt x="36496" y="24938"/>
                      </a:cubicBezTo>
                      <a:cubicBezTo>
                        <a:pt x="42896" y="21523"/>
                        <a:pt x="52009" y="22208"/>
                        <a:pt x="55852" y="16060"/>
                      </a:cubicBezTo>
                      <a:cubicBezTo>
                        <a:pt x="57756" y="12894"/>
                        <a:pt x="57570" y="8893"/>
                        <a:pt x="55380" y="5918"/>
                      </a:cubicBezTo>
                      <a:cubicBezTo>
                        <a:pt x="53199" y="3055"/>
                        <a:pt x="49245" y="778"/>
                        <a:pt x="42012" y="7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26"/>
                <p:cNvSpPr/>
                <p:nvPr/>
              </p:nvSpPr>
              <p:spPr>
                <a:xfrm>
                  <a:off x="2508684" y="3479129"/>
                  <a:ext cx="16868" cy="1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8" h="16552" extrusionOk="0">
                      <a:moveTo>
                        <a:pt x="15404" y="2631"/>
                      </a:moveTo>
                      <a:cubicBezTo>
                        <a:pt x="12741" y="520"/>
                        <a:pt x="9099" y="134"/>
                        <a:pt x="6052" y="1640"/>
                      </a:cubicBezTo>
                      <a:cubicBezTo>
                        <a:pt x="3056" y="3249"/>
                        <a:pt x="1288" y="6472"/>
                        <a:pt x="1542" y="9863"/>
                      </a:cubicBezTo>
                      <a:cubicBezTo>
                        <a:pt x="1912" y="13245"/>
                        <a:pt x="4280" y="16074"/>
                        <a:pt x="7544" y="17036"/>
                      </a:cubicBezTo>
                      <a:cubicBezTo>
                        <a:pt x="11058" y="17888"/>
                        <a:pt x="14734" y="16493"/>
                        <a:pt x="16797" y="13525"/>
                      </a:cubicBezTo>
                      <a:cubicBezTo>
                        <a:pt x="19372" y="10119"/>
                        <a:pt x="18753" y="5280"/>
                        <a:pt x="15404" y="26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1" name="Google Shape;411;p26"/>
              <p:cNvSpPr/>
              <p:nvPr/>
            </p:nvSpPr>
            <p:spPr>
              <a:xfrm>
                <a:off x="2501532" y="3461356"/>
                <a:ext cx="133916" cy="93852"/>
              </a:xfrm>
              <a:custGeom>
                <a:avLst/>
                <a:gdLst/>
                <a:ahLst/>
                <a:cxnLst/>
                <a:rect l="l" t="t" r="r" b="b"/>
                <a:pathLst>
                  <a:path w="133916" h="93852" extrusionOk="0">
                    <a:moveTo>
                      <a:pt x="126496" y="57460"/>
                    </a:moveTo>
                    <a:cubicBezTo>
                      <a:pt x="135956" y="40087"/>
                      <a:pt x="138004" y="19633"/>
                      <a:pt x="132178" y="730"/>
                    </a:cubicBezTo>
                    <a:cubicBezTo>
                      <a:pt x="96835" y="51751"/>
                      <a:pt x="27906" y="58700"/>
                      <a:pt x="1518" y="59421"/>
                    </a:cubicBezTo>
                    <a:cubicBezTo>
                      <a:pt x="12415" y="77345"/>
                      <a:pt x="30399" y="89811"/>
                      <a:pt x="51009" y="93729"/>
                    </a:cubicBezTo>
                    <a:cubicBezTo>
                      <a:pt x="81243" y="98348"/>
                      <a:pt x="111214" y="83948"/>
                      <a:pt x="126496" y="5746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26"/>
            <p:cNvGrpSpPr/>
            <p:nvPr/>
          </p:nvGrpSpPr>
          <p:grpSpPr>
            <a:xfrm>
              <a:off x="8430769" y="1841170"/>
              <a:ext cx="305434" cy="332131"/>
              <a:chOff x="2698989" y="3290919"/>
              <a:chExt cx="105482" cy="114702"/>
            </a:xfrm>
          </p:grpSpPr>
          <p:sp>
            <p:nvSpPr>
              <p:cNvPr id="413" name="Google Shape;413;p26"/>
              <p:cNvSpPr/>
              <p:nvPr/>
            </p:nvSpPr>
            <p:spPr>
              <a:xfrm>
                <a:off x="2705611" y="3307073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10"/>
                      <a:pt x="-977" y="37273"/>
                      <a:pt x="2055" y="58000"/>
                    </a:cubicBezTo>
                    <a:cubicBezTo>
                      <a:pt x="5860" y="78600"/>
                      <a:pt x="21916" y="94757"/>
                      <a:pt x="42495" y="98694"/>
                    </a:cubicBezTo>
                    <a:cubicBezTo>
                      <a:pt x="63207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>
                <a:off x="2698989" y="3290919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09"/>
                      <a:pt x="-978" y="37273"/>
                      <a:pt x="2055" y="58001"/>
                    </a:cubicBezTo>
                    <a:cubicBezTo>
                      <a:pt x="5860" y="78601"/>
                      <a:pt x="21916" y="94757"/>
                      <a:pt x="42495" y="98693"/>
                    </a:cubicBezTo>
                    <a:cubicBezTo>
                      <a:pt x="63208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5" name="Google Shape;415;p26"/>
              <p:cNvGrpSpPr/>
              <p:nvPr/>
            </p:nvGrpSpPr>
            <p:grpSpPr>
              <a:xfrm>
                <a:off x="2710958" y="3298998"/>
                <a:ext cx="44567" cy="49688"/>
                <a:chOff x="2710958" y="3298998"/>
                <a:chExt cx="44567" cy="49688"/>
              </a:xfrm>
            </p:grpSpPr>
            <p:sp>
              <p:nvSpPr>
                <p:cNvPr id="416" name="Google Shape;416;p26"/>
                <p:cNvSpPr/>
                <p:nvPr/>
              </p:nvSpPr>
              <p:spPr>
                <a:xfrm>
                  <a:off x="2717405" y="3298998"/>
                  <a:ext cx="38120" cy="3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0" h="31107" extrusionOk="0">
                      <a:moveTo>
                        <a:pt x="29259" y="788"/>
                      </a:moveTo>
                      <a:cubicBezTo>
                        <a:pt x="22748" y="1011"/>
                        <a:pt x="16470" y="3267"/>
                        <a:pt x="11306" y="7239"/>
                      </a:cubicBezTo>
                      <a:cubicBezTo>
                        <a:pt x="5927" y="10918"/>
                        <a:pt x="2397" y="16739"/>
                        <a:pt x="1621" y="23210"/>
                      </a:cubicBezTo>
                      <a:cubicBezTo>
                        <a:pt x="1224" y="25751"/>
                        <a:pt x="1986" y="28338"/>
                        <a:pt x="3698" y="30258"/>
                      </a:cubicBezTo>
                      <a:cubicBezTo>
                        <a:pt x="6238" y="32222"/>
                        <a:pt x="9742" y="32367"/>
                        <a:pt x="12437" y="30621"/>
                      </a:cubicBezTo>
                      <a:cubicBezTo>
                        <a:pt x="15032" y="28865"/>
                        <a:pt x="17236" y="26590"/>
                        <a:pt x="18909" y="23941"/>
                      </a:cubicBezTo>
                      <a:cubicBezTo>
                        <a:pt x="20585" y="21291"/>
                        <a:pt x="22829" y="19047"/>
                        <a:pt x="25480" y="17373"/>
                      </a:cubicBezTo>
                      <a:cubicBezTo>
                        <a:pt x="29864" y="15032"/>
                        <a:pt x="36109" y="15502"/>
                        <a:pt x="38742" y="11289"/>
                      </a:cubicBezTo>
                      <a:cubicBezTo>
                        <a:pt x="40046" y="9119"/>
                        <a:pt x="39918" y="6379"/>
                        <a:pt x="38417" y="4340"/>
                      </a:cubicBezTo>
                      <a:cubicBezTo>
                        <a:pt x="36114" y="1752"/>
                        <a:pt x="32706" y="430"/>
                        <a:pt x="29259" y="7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417;p26"/>
                <p:cNvSpPr/>
                <p:nvPr/>
              </p:nvSpPr>
              <p:spPr>
                <a:xfrm>
                  <a:off x="2710958" y="3337347"/>
                  <a:ext cx="11557" cy="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11339" extrusionOk="0">
                      <a:moveTo>
                        <a:pt x="11032" y="2032"/>
                      </a:moveTo>
                      <a:cubicBezTo>
                        <a:pt x="9208" y="586"/>
                        <a:pt x="6713" y="322"/>
                        <a:pt x="4627" y="1354"/>
                      </a:cubicBezTo>
                      <a:cubicBezTo>
                        <a:pt x="2573" y="2455"/>
                        <a:pt x="1361" y="4663"/>
                        <a:pt x="1534" y="6986"/>
                      </a:cubicBezTo>
                      <a:cubicBezTo>
                        <a:pt x="1787" y="9304"/>
                        <a:pt x="3409" y="11242"/>
                        <a:pt x="5647" y="11900"/>
                      </a:cubicBezTo>
                      <a:cubicBezTo>
                        <a:pt x="8054" y="12484"/>
                        <a:pt x="10573" y="11529"/>
                        <a:pt x="11988" y="9495"/>
                      </a:cubicBezTo>
                      <a:cubicBezTo>
                        <a:pt x="13751" y="7161"/>
                        <a:pt x="13326" y="3847"/>
                        <a:pt x="11032" y="20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8" name="Google Shape;418;p26"/>
              <p:cNvSpPr/>
              <p:nvPr/>
            </p:nvSpPr>
            <p:spPr>
              <a:xfrm>
                <a:off x="2712192" y="3323216"/>
                <a:ext cx="85590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85590" h="66251" extrusionOk="0">
                    <a:moveTo>
                      <a:pt x="81004" y="41548"/>
                    </a:moveTo>
                    <a:cubicBezTo>
                      <a:pt x="87822" y="29015"/>
                      <a:pt x="88986" y="14173"/>
                      <a:pt x="84206" y="730"/>
                    </a:cubicBezTo>
                    <a:cubicBezTo>
                      <a:pt x="67485" y="42557"/>
                      <a:pt x="21311" y="49799"/>
                      <a:pt x="1518" y="50931"/>
                    </a:cubicBezTo>
                    <a:cubicBezTo>
                      <a:pt x="8839" y="58980"/>
                      <a:pt x="18594" y="64412"/>
                      <a:pt x="29293" y="66397"/>
                    </a:cubicBezTo>
                    <a:cubicBezTo>
                      <a:pt x="50005" y="69561"/>
                      <a:pt x="70537" y="59695"/>
                      <a:pt x="81004" y="41548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" name="Google Shape;419;p26"/>
            <p:cNvGrpSpPr/>
            <p:nvPr/>
          </p:nvGrpSpPr>
          <p:grpSpPr>
            <a:xfrm>
              <a:off x="8712159" y="1417923"/>
              <a:ext cx="242123" cy="263253"/>
              <a:chOff x="2698989" y="3290919"/>
              <a:chExt cx="105482" cy="114702"/>
            </a:xfrm>
          </p:grpSpPr>
          <p:sp>
            <p:nvSpPr>
              <p:cNvPr id="420" name="Google Shape;420;p26"/>
              <p:cNvSpPr/>
              <p:nvPr/>
            </p:nvSpPr>
            <p:spPr>
              <a:xfrm>
                <a:off x="2705611" y="3307073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10"/>
                      <a:pt x="-977" y="37273"/>
                      <a:pt x="2055" y="58000"/>
                    </a:cubicBezTo>
                    <a:cubicBezTo>
                      <a:pt x="5860" y="78600"/>
                      <a:pt x="21916" y="94757"/>
                      <a:pt x="42495" y="98694"/>
                    </a:cubicBezTo>
                    <a:cubicBezTo>
                      <a:pt x="63207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2698989" y="3290919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09"/>
                      <a:pt x="-978" y="37273"/>
                      <a:pt x="2055" y="58001"/>
                    </a:cubicBezTo>
                    <a:cubicBezTo>
                      <a:pt x="5860" y="78601"/>
                      <a:pt x="21916" y="94757"/>
                      <a:pt x="42495" y="98693"/>
                    </a:cubicBezTo>
                    <a:cubicBezTo>
                      <a:pt x="63208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2" name="Google Shape;422;p26"/>
              <p:cNvGrpSpPr/>
              <p:nvPr/>
            </p:nvGrpSpPr>
            <p:grpSpPr>
              <a:xfrm>
                <a:off x="2710958" y="3298998"/>
                <a:ext cx="44567" cy="49688"/>
                <a:chOff x="2710958" y="3298998"/>
                <a:chExt cx="44567" cy="49688"/>
              </a:xfrm>
            </p:grpSpPr>
            <p:sp>
              <p:nvSpPr>
                <p:cNvPr id="423" name="Google Shape;423;p26"/>
                <p:cNvSpPr/>
                <p:nvPr/>
              </p:nvSpPr>
              <p:spPr>
                <a:xfrm>
                  <a:off x="2717405" y="3298998"/>
                  <a:ext cx="38120" cy="3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0" h="31107" extrusionOk="0">
                      <a:moveTo>
                        <a:pt x="29259" y="788"/>
                      </a:moveTo>
                      <a:cubicBezTo>
                        <a:pt x="22748" y="1011"/>
                        <a:pt x="16470" y="3267"/>
                        <a:pt x="11306" y="7239"/>
                      </a:cubicBezTo>
                      <a:cubicBezTo>
                        <a:pt x="5927" y="10918"/>
                        <a:pt x="2397" y="16739"/>
                        <a:pt x="1621" y="23210"/>
                      </a:cubicBezTo>
                      <a:cubicBezTo>
                        <a:pt x="1224" y="25751"/>
                        <a:pt x="1986" y="28338"/>
                        <a:pt x="3698" y="30258"/>
                      </a:cubicBezTo>
                      <a:cubicBezTo>
                        <a:pt x="6238" y="32222"/>
                        <a:pt x="9742" y="32367"/>
                        <a:pt x="12437" y="30621"/>
                      </a:cubicBezTo>
                      <a:cubicBezTo>
                        <a:pt x="15032" y="28865"/>
                        <a:pt x="17236" y="26590"/>
                        <a:pt x="18909" y="23941"/>
                      </a:cubicBezTo>
                      <a:cubicBezTo>
                        <a:pt x="20585" y="21291"/>
                        <a:pt x="22829" y="19047"/>
                        <a:pt x="25480" y="17373"/>
                      </a:cubicBezTo>
                      <a:cubicBezTo>
                        <a:pt x="29864" y="15032"/>
                        <a:pt x="36109" y="15502"/>
                        <a:pt x="38742" y="11289"/>
                      </a:cubicBezTo>
                      <a:cubicBezTo>
                        <a:pt x="40046" y="9119"/>
                        <a:pt x="39918" y="6379"/>
                        <a:pt x="38417" y="4340"/>
                      </a:cubicBezTo>
                      <a:cubicBezTo>
                        <a:pt x="36114" y="1752"/>
                        <a:pt x="32706" y="430"/>
                        <a:pt x="29259" y="7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26"/>
                <p:cNvSpPr/>
                <p:nvPr/>
              </p:nvSpPr>
              <p:spPr>
                <a:xfrm>
                  <a:off x="2710958" y="3337347"/>
                  <a:ext cx="11557" cy="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11339" extrusionOk="0">
                      <a:moveTo>
                        <a:pt x="11032" y="2032"/>
                      </a:moveTo>
                      <a:cubicBezTo>
                        <a:pt x="9208" y="586"/>
                        <a:pt x="6713" y="322"/>
                        <a:pt x="4627" y="1354"/>
                      </a:cubicBezTo>
                      <a:cubicBezTo>
                        <a:pt x="2573" y="2455"/>
                        <a:pt x="1361" y="4663"/>
                        <a:pt x="1534" y="6986"/>
                      </a:cubicBezTo>
                      <a:cubicBezTo>
                        <a:pt x="1787" y="9304"/>
                        <a:pt x="3409" y="11242"/>
                        <a:pt x="5647" y="11900"/>
                      </a:cubicBezTo>
                      <a:cubicBezTo>
                        <a:pt x="8054" y="12484"/>
                        <a:pt x="10573" y="11529"/>
                        <a:pt x="11988" y="9495"/>
                      </a:cubicBezTo>
                      <a:cubicBezTo>
                        <a:pt x="13751" y="7161"/>
                        <a:pt x="13326" y="3847"/>
                        <a:pt x="11032" y="20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25" name="Google Shape;425;p26"/>
              <p:cNvSpPr/>
              <p:nvPr/>
            </p:nvSpPr>
            <p:spPr>
              <a:xfrm>
                <a:off x="2712192" y="3323216"/>
                <a:ext cx="85590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85590" h="66251" extrusionOk="0">
                    <a:moveTo>
                      <a:pt x="81004" y="41548"/>
                    </a:moveTo>
                    <a:cubicBezTo>
                      <a:pt x="87822" y="29015"/>
                      <a:pt x="88986" y="14173"/>
                      <a:pt x="84206" y="730"/>
                    </a:cubicBezTo>
                    <a:cubicBezTo>
                      <a:pt x="67485" y="42557"/>
                      <a:pt x="21311" y="49799"/>
                      <a:pt x="1518" y="50931"/>
                    </a:cubicBezTo>
                    <a:cubicBezTo>
                      <a:pt x="8839" y="58980"/>
                      <a:pt x="18594" y="64412"/>
                      <a:pt x="29293" y="66397"/>
                    </a:cubicBezTo>
                    <a:cubicBezTo>
                      <a:pt x="50005" y="69561"/>
                      <a:pt x="70537" y="59695"/>
                      <a:pt x="81004" y="41548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8BC2F56-8B63-1394-9443-DAEA205B40B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918" r="4918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4FEE51-C486-9804-CBB1-90362B21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" y="179183"/>
            <a:ext cx="3749879" cy="1879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5DD67-9915-0E8A-09AB-904F44EA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77" y="179183"/>
            <a:ext cx="4102217" cy="2047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8C2EB1-8640-2FB7-9C8C-29F1DE76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46" y="2331588"/>
            <a:ext cx="5608872" cy="242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3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1D3374-F4C5-E15A-B4B5-1CAACA3AB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703"/>
            <a:ext cx="3991363" cy="1993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ACCAB-91F3-2889-FD0F-A326F0BA8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54" y="288703"/>
            <a:ext cx="3992485" cy="1997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55541-A7C2-9BDD-CECA-198247919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076" y="2463949"/>
            <a:ext cx="5142309" cy="25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5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6FC1A4-167D-47D3-9072-F1AF4166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" y="284279"/>
            <a:ext cx="3942183" cy="1972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4C396-93DB-2812-1D66-809FD130F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4279"/>
            <a:ext cx="4146136" cy="208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2853A-3EBA-F845-F468-DFD0C039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7" y="2699276"/>
            <a:ext cx="4186356" cy="2087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7F106D-8485-83A9-4979-E429ABBA1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067" y="2699276"/>
            <a:ext cx="4572001" cy="229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13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3F6EA7-076B-A430-0790-CD64215D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FZShuTi" panose="02010601030101010101" pitchFamily="2" charset="-122"/>
                <a:ea typeface="FZShuTi" panose="02010601030101010101" pitchFamily="2" charset="-122"/>
              </a:rPr>
              <a:t>THANK YOU</a:t>
            </a:r>
            <a:endParaRPr lang="en-IN" dirty="0">
              <a:latin typeface="FZShuTi" panose="02010601030101010101" pitchFamily="2" charset="-122"/>
              <a:ea typeface="FZShuTi" panose="0201060103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274C8-8F24-CF70-2BEF-A6790A5D4483}"/>
              </a:ext>
            </a:extLst>
          </p:cNvPr>
          <p:cNvSpPr txBox="1"/>
          <p:nvPr/>
        </p:nvSpPr>
        <p:spPr>
          <a:xfrm>
            <a:off x="520117" y="1921079"/>
            <a:ext cx="71893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MATES : 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Gourav</a:t>
            </a:r>
            <a:r>
              <a:rPr lang="en-US" dirty="0"/>
              <a:t> </a:t>
            </a:r>
            <a:r>
              <a:rPr lang="en-US" dirty="0" err="1"/>
              <a:t>Berwal</a:t>
            </a:r>
            <a:r>
              <a:rPr lang="en-US" dirty="0"/>
              <a:t> (Team Leader) [2330106]</a:t>
            </a:r>
          </a:p>
          <a:p>
            <a:r>
              <a:rPr lang="en-US" dirty="0"/>
              <a:t>2. Ansh Tomar [2330069]</a:t>
            </a:r>
          </a:p>
          <a:p>
            <a:r>
              <a:rPr lang="en-US" dirty="0"/>
              <a:t>3. </a:t>
            </a:r>
            <a:r>
              <a:rPr lang="en-US" dirty="0" err="1"/>
              <a:t>Akarsh</a:t>
            </a:r>
            <a:r>
              <a:rPr lang="en-US" dirty="0"/>
              <a:t> </a:t>
            </a:r>
            <a:r>
              <a:rPr lang="en-US" dirty="0" err="1"/>
              <a:t>Sukhwal</a:t>
            </a:r>
            <a:r>
              <a:rPr lang="en-US" dirty="0"/>
              <a:t>  [2330057]</a:t>
            </a:r>
          </a:p>
          <a:p>
            <a:r>
              <a:rPr lang="en-US" dirty="0"/>
              <a:t>4. Abhishek </a:t>
            </a:r>
            <a:r>
              <a:rPr lang="en-US" dirty="0" err="1"/>
              <a:t>Salaria</a:t>
            </a:r>
            <a:r>
              <a:rPr lang="en-US" dirty="0"/>
              <a:t> [2330052]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2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THEME : To Make Our Country Hygienic And clean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432" name="Google Shape;432;p27"/>
          <p:cNvSpPr txBox="1"/>
          <p:nvPr/>
        </p:nvSpPr>
        <p:spPr>
          <a:xfrm>
            <a:off x="720000" y="1549998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MOTIVE : To Create Awareness Among Peoples To Make Our Country Hygienic And Clean. </a:t>
            </a: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0"/>
          <p:cNvSpPr txBox="1">
            <a:spLocks noGrp="1"/>
          </p:cNvSpPr>
          <p:nvPr>
            <p:ph type="subTitle" idx="1"/>
          </p:nvPr>
        </p:nvSpPr>
        <p:spPr>
          <a:xfrm>
            <a:off x="4817237" y="3390125"/>
            <a:ext cx="3014700" cy="750000"/>
          </a:xfrm>
          <a:prstGeom prst="rect">
            <a:avLst/>
          </a:prstGeom>
        </p:spPr>
        <p:txBody>
          <a:bodyPr spcFirstLastPara="1" wrap="square" lIns="36575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Will Helps You To Locate Restrooms Which Is Nearest To You </a:t>
            </a:r>
            <a:endParaRPr dirty="0"/>
          </a:p>
        </p:txBody>
      </p:sp>
      <p:sp>
        <p:nvSpPr>
          <p:cNvPr id="538" name="Google Shape;538;p30"/>
          <p:cNvSpPr txBox="1">
            <a:spLocks noGrp="1"/>
          </p:cNvSpPr>
          <p:nvPr>
            <p:ph type="title"/>
          </p:nvPr>
        </p:nvSpPr>
        <p:spPr>
          <a:xfrm>
            <a:off x="4490105" y="1733419"/>
            <a:ext cx="3838215" cy="1462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briola" panose="04040605051002020D02" pitchFamily="82" charset="0"/>
              </a:rPr>
              <a:t>WASHROOM</a:t>
            </a:r>
            <a:br>
              <a:rPr lang="en" dirty="0">
                <a:latin typeface="Gabriola" panose="04040605051002020D02" pitchFamily="82" charset="0"/>
              </a:rPr>
            </a:br>
            <a:r>
              <a:rPr lang="en" dirty="0">
                <a:latin typeface="Gabriola" panose="04040605051002020D02" pitchFamily="82" charset="0"/>
              </a:rPr>
              <a:t>LOCATOR </a:t>
            </a:r>
            <a:endParaRPr dirty="0">
              <a:latin typeface="Gabriola" panose="04040605051002020D02" pitchFamily="82" charset="0"/>
            </a:endParaRPr>
          </a:p>
        </p:txBody>
      </p:sp>
      <p:sp>
        <p:nvSpPr>
          <p:cNvPr id="539" name="Google Shape;539;p30"/>
          <p:cNvSpPr txBox="1">
            <a:spLocks noGrp="1"/>
          </p:cNvSpPr>
          <p:nvPr>
            <p:ph type="title" idx="2"/>
          </p:nvPr>
        </p:nvSpPr>
        <p:spPr>
          <a:xfrm>
            <a:off x="6661365" y="815800"/>
            <a:ext cx="1170600" cy="9609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41" name="Google Shape;541;p30"/>
          <p:cNvGrpSpPr/>
          <p:nvPr/>
        </p:nvGrpSpPr>
        <p:grpSpPr>
          <a:xfrm>
            <a:off x="2097292" y="-835948"/>
            <a:ext cx="1913835" cy="1632691"/>
            <a:chOff x="844441" y="1860156"/>
            <a:chExt cx="718110" cy="612642"/>
          </a:xfrm>
        </p:grpSpPr>
        <p:sp>
          <p:nvSpPr>
            <p:cNvPr id="542" name="Google Shape;542;p30"/>
            <p:cNvSpPr/>
            <p:nvPr/>
          </p:nvSpPr>
          <p:spPr>
            <a:xfrm>
              <a:off x="873108" y="1895988"/>
              <a:ext cx="689443" cy="576810"/>
            </a:xfrm>
            <a:custGeom>
              <a:avLst/>
              <a:gdLst/>
              <a:ahLst/>
              <a:cxnLst/>
              <a:rect l="l" t="t" r="r" b="b"/>
              <a:pathLst>
                <a:path w="689443" h="576810" extrusionOk="0">
                  <a:moveTo>
                    <a:pt x="8662" y="350238"/>
                  </a:moveTo>
                  <a:cubicBezTo>
                    <a:pt x="31633" y="410002"/>
                    <a:pt x="59054" y="467961"/>
                    <a:pt x="90695" y="523625"/>
                  </a:cubicBezTo>
                  <a:cubicBezTo>
                    <a:pt x="117095" y="569692"/>
                    <a:pt x="173247" y="589495"/>
                    <a:pt x="222714" y="570185"/>
                  </a:cubicBezTo>
                  <a:cubicBezTo>
                    <a:pt x="369162" y="513015"/>
                    <a:pt x="509510" y="441313"/>
                    <a:pt x="641653" y="356154"/>
                  </a:cubicBezTo>
                  <a:cubicBezTo>
                    <a:pt x="685837" y="327831"/>
                    <a:pt x="702983" y="271670"/>
                    <a:pt x="682152" y="223506"/>
                  </a:cubicBezTo>
                  <a:cubicBezTo>
                    <a:pt x="654558" y="159477"/>
                    <a:pt x="619540" y="98908"/>
                    <a:pt x="577817" y="43044"/>
                  </a:cubicBezTo>
                  <a:cubicBezTo>
                    <a:pt x="547901" y="3707"/>
                    <a:pt x="494960" y="-10080"/>
                    <a:pt x="449650" y="9667"/>
                  </a:cubicBezTo>
                  <a:cubicBezTo>
                    <a:pt x="310921" y="69157"/>
                    <a:pt x="177402" y="140122"/>
                    <a:pt x="50484" y="221822"/>
                  </a:cubicBezTo>
                  <a:cubicBezTo>
                    <a:pt x="7928" y="249357"/>
                    <a:pt x="-9520" y="302930"/>
                    <a:pt x="8662" y="350238"/>
                  </a:cubicBezTo>
                  <a:close/>
                </a:path>
              </a:pathLst>
            </a:custGeom>
            <a:solidFill>
              <a:srgbClr val="273D40">
                <a:alpha val="1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844441" y="1860156"/>
              <a:ext cx="689443" cy="576810"/>
            </a:xfrm>
            <a:custGeom>
              <a:avLst/>
              <a:gdLst/>
              <a:ahLst/>
              <a:cxnLst/>
              <a:rect l="l" t="t" r="r" b="b"/>
              <a:pathLst>
                <a:path w="689443" h="576810" extrusionOk="0">
                  <a:moveTo>
                    <a:pt x="8662" y="350238"/>
                  </a:moveTo>
                  <a:cubicBezTo>
                    <a:pt x="31633" y="410002"/>
                    <a:pt x="59054" y="467961"/>
                    <a:pt x="90694" y="523625"/>
                  </a:cubicBezTo>
                  <a:cubicBezTo>
                    <a:pt x="117095" y="569692"/>
                    <a:pt x="173246" y="589495"/>
                    <a:pt x="222713" y="570185"/>
                  </a:cubicBezTo>
                  <a:cubicBezTo>
                    <a:pt x="369162" y="513015"/>
                    <a:pt x="509510" y="441313"/>
                    <a:pt x="641653" y="356154"/>
                  </a:cubicBezTo>
                  <a:cubicBezTo>
                    <a:pt x="685836" y="327831"/>
                    <a:pt x="702983" y="271670"/>
                    <a:pt x="682152" y="223506"/>
                  </a:cubicBezTo>
                  <a:cubicBezTo>
                    <a:pt x="654558" y="159477"/>
                    <a:pt x="619540" y="98908"/>
                    <a:pt x="577817" y="43044"/>
                  </a:cubicBezTo>
                  <a:cubicBezTo>
                    <a:pt x="547901" y="3707"/>
                    <a:pt x="494960" y="-10080"/>
                    <a:pt x="449650" y="9667"/>
                  </a:cubicBezTo>
                  <a:cubicBezTo>
                    <a:pt x="310921" y="69157"/>
                    <a:pt x="177402" y="140122"/>
                    <a:pt x="50484" y="221822"/>
                  </a:cubicBezTo>
                  <a:cubicBezTo>
                    <a:pt x="7928" y="249357"/>
                    <a:pt x="-9520" y="302930"/>
                    <a:pt x="8662" y="350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914878" y="1927719"/>
              <a:ext cx="555013" cy="446923"/>
            </a:xfrm>
            <a:custGeom>
              <a:avLst/>
              <a:gdLst/>
              <a:ahLst/>
              <a:cxnLst/>
              <a:rect l="l" t="t" r="r" b="b"/>
              <a:pathLst>
                <a:path w="555013" h="446923" extrusionOk="0">
                  <a:moveTo>
                    <a:pt x="4145" y="270030"/>
                  </a:moveTo>
                  <a:cubicBezTo>
                    <a:pt x="18596" y="318970"/>
                    <a:pt x="37530" y="366474"/>
                    <a:pt x="60708" y="411937"/>
                  </a:cubicBezTo>
                  <a:cubicBezTo>
                    <a:pt x="76496" y="442784"/>
                    <a:pt x="113563" y="456026"/>
                    <a:pt x="145329" y="442169"/>
                  </a:cubicBezTo>
                  <a:cubicBezTo>
                    <a:pt x="276465" y="384873"/>
                    <a:pt x="403393" y="318397"/>
                    <a:pt x="525169" y="243235"/>
                  </a:cubicBezTo>
                  <a:cubicBezTo>
                    <a:pt x="553426" y="225842"/>
                    <a:pt x="564342" y="190158"/>
                    <a:pt x="550652" y="159937"/>
                  </a:cubicBezTo>
                  <a:cubicBezTo>
                    <a:pt x="529493" y="112965"/>
                    <a:pt x="503342" y="68405"/>
                    <a:pt x="472650" y="27025"/>
                  </a:cubicBezTo>
                  <a:cubicBezTo>
                    <a:pt x="454577" y="2848"/>
                    <a:pt x="422320" y="-5852"/>
                    <a:pt x="394537" y="5957"/>
                  </a:cubicBezTo>
                  <a:cubicBezTo>
                    <a:pt x="268560" y="59090"/>
                    <a:pt x="147290" y="122749"/>
                    <a:pt x="32014" y="196259"/>
                  </a:cubicBezTo>
                  <a:cubicBezTo>
                    <a:pt x="7329" y="211901"/>
                    <a:pt x="-4033" y="241979"/>
                    <a:pt x="4145" y="27003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5" name="Google Shape;545;p30"/>
            <p:cNvGrpSpPr/>
            <p:nvPr/>
          </p:nvGrpSpPr>
          <p:grpSpPr>
            <a:xfrm>
              <a:off x="982778" y="1995185"/>
              <a:ext cx="384824" cy="306772"/>
              <a:chOff x="982778" y="1995185"/>
              <a:chExt cx="384824" cy="306772"/>
            </a:xfrm>
          </p:grpSpPr>
          <p:sp>
            <p:nvSpPr>
              <p:cNvPr id="546" name="Google Shape;546;p30"/>
              <p:cNvSpPr/>
              <p:nvPr/>
            </p:nvSpPr>
            <p:spPr>
              <a:xfrm>
                <a:off x="982778" y="2150544"/>
                <a:ext cx="122606" cy="151413"/>
              </a:xfrm>
              <a:custGeom>
                <a:avLst/>
                <a:gdLst/>
                <a:ahLst/>
                <a:cxnLst/>
                <a:rect l="l" t="t" r="r" b="b"/>
                <a:pathLst>
                  <a:path w="122606" h="151413" extrusionOk="0">
                    <a:moveTo>
                      <a:pt x="101559" y="144866"/>
                    </a:moveTo>
                    <a:cubicBezTo>
                      <a:pt x="88267" y="151986"/>
                      <a:pt x="76678" y="153882"/>
                      <a:pt x="66794" y="150554"/>
                    </a:cubicBezTo>
                    <a:cubicBezTo>
                      <a:pt x="56910" y="147226"/>
                      <a:pt x="47581" y="137831"/>
                      <a:pt x="38808" y="122366"/>
                    </a:cubicBezTo>
                    <a:lnTo>
                      <a:pt x="64737" y="103787"/>
                    </a:lnTo>
                    <a:cubicBezTo>
                      <a:pt x="66694" y="107553"/>
                      <a:pt x="68941" y="111162"/>
                      <a:pt x="71458" y="114579"/>
                    </a:cubicBezTo>
                    <a:cubicBezTo>
                      <a:pt x="73045" y="116837"/>
                      <a:pt x="75014" y="118800"/>
                      <a:pt x="77278" y="120379"/>
                    </a:cubicBezTo>
                    <a:cubicBezTo>
                      <a:pt x="78695" y="121353"/>
                      <a:pt x="80330" y="121963"/>
                      <a:pt x="82038" y="122157"/>
                    </a:cubicBezTo>
                    <a:cubicBezTo>
                      <a:pt x="83507" y="122226"/>
                      <a:pt x="84966" y="121878"/>
                      <a:pt x="86247" y="121155"/>
                    </a:cubicBezTo>
                    <a:cubicBezTo>
                      <a:pt x="89921" y="119187"/>
                      <a:pt x="90340" y="115556"/>
                      <a:pt x="87504" y="110262"/>
                    </a:cubicBezTo>
                    <a:cubicBezTo>
                      <a:pt x="85114" y="105489"/>
                      <a:pt x="81403" y="101504"/>
                      <a:pt x="76813" y="98779"/>
                    </a:cubicBezTo>
                    <a:cubicBezTo>
                      <a:pt x="71193" y="95858"/>
                      <a:pt x="65175" y="93776"/>
                      <a:pt x="58951" y="92598"/>
                    </a:cubicBezTo>
                    <a:lnTo>
                      <a:pt x="46576" y="89944"/>
                    </a:lnTo>
                    <a:cubicBezTo>
                      <a:pt x="42077" y="88947"/>
                      <a:pt x="38292" y="87950"/>
                      <a:pt x="35220" y="86953"/>
                    </a:cubicBezTo>
                    <a:cubicBezTo>
                      <a:pt x="31750" y="85785"/>
                      <a:pt x="28385" y="84325"/>
                      <a:pt x="25162" y="82589"/>
                    </a:cubicBezTo>
                    <a:cubicBezTo>
                      <a:pt x="21493" y="80648"/>
                      <a:pt x="18175" y="78107"/>
                      <a:pt x="15345" y="75071"/>
                    </a:cubicBezTo>
                    <a:cubicBezTo>
                      <a:pt x="12219" y="71670"/>
                      <a:pt x="9554" y="67873"/>
                      <a:pt x="7416" y="63778"/>
                    </a:cubicBezTo>
                    <a:cubicBezTo>
                      <a:pt x="1193" y="52163"/>
                      <a:pt x="-106" y="41335"/>
                      <a:pt x="3519" y="31293"/>
                    </a:cubicBezTo>
                    <a:cubicBezTo>
                      <a:pt x="7145" y="21252"/>
                      <a:pt x="15103" y="12905"/>
                      <a:pt x="27394" y="6253"/>
                    </a:cubicBezTo>
                    <a:cubicBezTo>
                      <a:pt x="49440" y="-5555"/>
                      <a:pt x="67549" y="1572"/>
                      <a:pt x="81721" y="27632"/>
                    </a:cubicBezTo>
                    <a:lnTo>
                      <a:pt x="54711" y="45749"/>
                    </a:lnTo>
                    <a:cubicBezTo>
                      <a:pt x="52829" y="42237"/>
                      <a:pt x="51378" y="39625"/>
                      <a:pt x="50356" y="37913"/>
                    </a:cubicBezTo>
                    <a:cubicBezTo>
                      <a:pt x="49288" y="36136"/>
                      <a:pt x="48085" y="34444"/>
                      <a:pt x="46758" y="32852"/>
                    </a:cubicBezTo>
                    <a:cubicBezTo>
                      <a:pt x="45799" y="31490"/>
                      <a:pt x="44430" y="30469"/>
                      <a:pt x="42850" y="29940"/>
                    </a:cubicBezTo>
                    <a:cubicBezTo>
                      <a:pt x="41491" y="29680"/>
                      <a:pt x="40084" y="29932"/>
                      <a:pt x="38900" y="30647"/>
                    </a:cubicBezTo>
                    <a:cubicBezTo>
                      <a:pt x="36924" y="31779"/>
                      <a:pt x="35806" y="33975"/>
                      <a:pt x="36055" y="36238"/>
                    </a:cubicBezTo>
                    <a:cubicBezTo>
                      <a:pt x="36092" y="38702"/>
                      <a:pt x="36710" y="41122"/>
                      <a:pt x="37858" y="43303"/>
                    </a:cubicBezTo>
                    <a:cubicBezTo>
                      <a:pt x="38453" y="44418"/>
                      <a:pt x="39143" y="45478"/>
                      <a:pt x="39922" y="46473"/>
                    </a:cubicBezTo>
                    <a:cubicBezTo>
                      <a:pt x="40689" y="47453"/>
                      <a:pt x="41379" y="48318"/>
                      <a:pt x="41990" y="49068"/>
                    </a:cubicBezTo>
                    <a:cubicBezTo>
                      <a:pt x="42718" y="49922"/>
                      <a:pt x="43571" y="50660"/>
                      <a:pt x="44520" y="51259"/>
                    </a:cubicBezTo>
                    <a:cubicBezTo>
                      <a:pt x="45596" y="51969"/>
                      <a:pt x="46428" y="52549"/>
                      <a:pt x="47017" y="52998"/>
                    </a:cubicBezTo>
                    <a:cubicBezTo>
                      <a:pt x="47912" y="53610"/>
                      <a:pt x="48879" y="54107"/>
                      <a:pt x="49897" y="54480"/>
                    </a:cubicBezTo>
                    <a:cubicBezTo>
                      <a:pt x="51228" y="55018"/>
                      <a:pt x="52130" y="55404"/>
                      <a:pt x="52603" y="55638"/>
                    </a:cubicBezTo>
                    <a:cubicBezTo>
                      <a:pt x="53587" y="56043"/>
                      <a:pt x="54600" y="56372"/>
                      <a:pt x="55634" y="56622"/>
                    </a:cubicBezTo>
                    <a:cubicBezTo>
                      <a:pt x="57181" y="57045"/>
                      <a:pt x="58114" y="57292"/>
                      <a:pt x="58432" y="57366"/>
                    </a:cubicBezTo>
                    <a:cubicBezTo>
                      <a:pt x="58749" y="57439"/>
                      <a:pt x="59784" y="57684"/>
                      <a:pt x="61538" y="58101"/>
                    </a:cubicBezTo>
                    <a:cubicBezTo>
                      <a:pt x="63291" y="58518"/>
                      <a:pt x="64251" y="58751"/>
                      <a:pt x="64416" y="58801"/>
                    </a:cubicBezTo>
                    <a:lnTo>
                      <a:pt x="75888" y="61522"/>
                    </a:lnTo>
                    <a:cubicBezTo>
                      <a:pt x="80243" y="62567"/>
                      <a:pt x="84537" y="63854"/>
                      <a:pt x="88749" y="65376"/>
                    </a:cubicBezTo>
                    <a:cubicBezTo>
                      <a:pt x="92694" y="66861"/>
                      <a:pt x="96509" y="68673"/>
                      <a:pt x="100153" y="70792"/>
                    </a:cubicBezTo>
                    <a:cubicBezTo>
                      <a:pt x="104106" y="73070"/>
                      <a:pt x="107696" y="75929"/>
                      <a:pt x="110799" y="79274"/>
                    </a:cubicBezTo>
                    <a:cubicBezTo>
                      <a:pt x="114128" y="82889"/>
                      <a:pt x="116973" y="86922"/>
                      <a:pt x="119262" y="91271"/>
                    </a:cubicBezTo>
                    <a:cubicBezTo>
                      <a:pt x="124377" y="100313"/>
                      <a:pt x="125514" y="111070"/>
                      <a:pt x="122402" y="120980"/>
                    </a:cubicBezTo>
                    <a:cubicBezTo>
                      <a:pt x="119023" y="131462"/>
                      <a:pt x="111488" y="140097"/>
                      <a:pt x="101559" y="1448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0"/>
              <p:cNvSpPr/>
              <p:nvPr/>
            </p:nvSpPr>
            <p:spPr>
              <a:xfrm>
                <a:off x="1071985" y="2099730"/>
                <a:ext cx="128167" cy="154578"/>
              </a:xfrm>
              <a:custGeom>
                <a:avLst/>
                <a:gdLst/>
                <a:ahLst/>
                <a:cxnLst/>
                <a:rect l="l" t="t" r="r" b="b"/>
                <a:pathLst>
                  <a:path w="128167" h="154578" extrusionOk="0">
                    <a:moveTo>
                      <a:pt x="120716" y="133837"/>
                    </a:moveTo>
                    <a:cubicBezTo>
                      <a:pt x="115517" y="139342"/>
                      <a:pt x="109403" y="143904"/>
                      <a:pt x="102646" y="147322"/>
                    </a:cubicBezTo>
                    <a:cubicBezTo>
                      <a:pt x="96071" y="151048"/>
                      <a:pt x="88897" y="153602"/>
                      <a:pt x="81446" y="154869"/>
                    </a:cubicBezTo>
                    <a:cubicBezTo>
                      <a:pt x="75507" y="155850"/>
                      <a:pt x="69412" y="155183"/>
                      <a:pt x="63826" y="152939"/>
                    </a:cubicBezTo>
                    <a:cubicBezTo>
                      <a:pt x="58380" y="150617"/>
                      <a:pt x="53498" y="147149"/>
                      <a:pt x="49513" y="142772"/>
                    </a:cubicBezTo>
                    <a:cubicBezTo>
                      <a:pt x="44706" y="137412"/>
                      <a:pt x="40606" y="131459"/>
                      <a:pt x="37310" y="125059"/>
                    </a:cubicBezTo>
                    <a:lnTo>
                      <a:pt x="10737" y="75466"/>
                    </a:lnTo>
                    <a:cubicBezTo>
                      <a:pt x="7234" y="69177"/>
                      <a:pt x="4550" y="62466"/>
                      <a:pt x="2750" y="55497"/>
                    </a:cubicBezTo>
                    <a:cubicBezTo>
                      <a:pt x="1313" y="49754"/>
                      <a:pt x="1131" y="43769"/>
                      <a:pt x="2215" y="37950"/>
                    </a:cubicBezTo>
                    <a:cubicBezTo>
                      <a:pt x="3441" y="32057"/>
                      <a:pt x="6262" y="26614"/>
                      <a:pt x="10369" y="22215"/>
                    </a:cubicBezTo>
                    <a:cubicBezTo>
                      <a:pt x="15553" y="16715"/>
                      <a:pt x="21654" y="12160"/>
                      <a:pt x="28399" y="8752"/>
                    </a:cubicBezTo>
                    <a:cubicBezTo>
                      <a:pt x="34989" y="5021"/>
                      <a:pt x="42175" y="2460"/>
                      <a:pt x="49639" y="1183"/>
                    </a:cubicBezTo>
                    <a:cubicBezTo>
                      <a:pt x="55602" y="188"/>
                      <a:pt x="61722" y="841"/>
                      <a:pt x="67341" y="3070"/>
                    </a:cubicBezTo>
                    <a:cubicBezTo>
                      <a:pt x="72810" y="5373"/>
                      <a:pt x="77719" y="8826"/>
                      <a:pt x="81736" y="13194"/>
                    </a:cubicBezTo>
                    <a:cubicBezTo>
                      <a:pt x="86568" y="18534"/>
                      <a:pt x="90684" y="24481"/>
                      <a:pt x="93979" y="30884"/>
                    </a:cubicBezTo>
                    <a:lnTo>
                      <a:pt x="120551" y="80478"/>
                    </a:lnTo>
                    <a:cubicBezTo>
                      <a:pt x="124057" y="86768"/>
                      <a:pt x="126729" y="93488"/>
                      <a:pt x="128498" y="100469"/>
                    </a:cubicBezTo>
                    <a:cubicBezTo>
                      <a:pt x="129909" y="106232"/>
                      <a:pt x="130064" y="112231"/>
                      <a:pt x="128952" y="118059"/>
                    </a:cubicBezTo>
                    <a:cubicBezTo>
                      <a:pt x="127696" y="123970"/>
                      <a:pt x="124848" y="129426"/>
                      <a:pt x="120716" y="133837"/>
                    </a:cubicBezTo>
                    <a:close/>
                    <a:moveTo>
                      <a:pt x="90445" y="124551"/>
                    </a:moveTo>
                    <a:cubicBezTo>
                      <a:pt x="92026" y="123790"/>
                      <a:pt x="93334" y="122561"/>
                      <a:pt x="94192" y="121032"/>
                    </a:cubicBezTo>
                    <a:cubicBezTo>
                      <a:pt x="94918" y="119561"/>
                      <a:pt x="95125" y="117889"/>
                      <a:pt x="94779" y="116286"/>
                    </a:cubicBezTo>
                    <a:cubicBezTo>
                      <a:pt x="94508" y="114703"/>
                      <a:pt x="94078" y="113151"/>
                      <a:pt x="93496" y="111654"/>
                    </a:cubicBezTo>
                    <a:cubicBezTo>
                      <a:pt x="92823" y="110039"/>
                      <a:pt x="92064" y="108461"/>
                      <a:pt x="91224" y="106926"/>
                    </a:cubicBezTo>
                    <a:lnTo>
                      <a:pt x="55664" y="40558"/>
                    </a:lnTo>
                    <a:cubicBezTo>
                      <a:pt x="54851" y="39009"/>
                      <a:pt x="53958" y="37503"/>
                      <a:pt x="52987" y="36048"/>
                    </a:cubicBezTo>
                    <a:cubicBezTo>
                      <a:pt x="52072" y="34746"/>
                      <a:pt x="51024" y="33542"/>
                      <a:pt x="49861" y="32455"/>
                    </a:cubicBezTo>
                    <a:cubicBezTo>
                      <a:pt x="48718" y="31298"/>
                      <a:pt x="47220" y="30558"/>
                      <a:pt x="45606" y="30353"/>
                    </a:cubicBezTo>
                    <a:cubicBezTo>
                      <a:pt x="43857" y="30221"/>
                      <a:pt x="42109" y="30629"/>
                      <a:pt x="40600" y="31523"/>
                    </a:cubicBezTo>
                    <a:cubicBezTo>
                      <a:pt x="39279" y="32180"/>
                      <a:pt x="38157" y="33177"/>
                      <a:pt x="37349" y="34411"/>
                    </a:cubicBezTo>
                    <a:cubicBezTo>
                      <a:pt x="36695" y="35403"/>
                      <a:pt x="36283" y="36534"/>
                      <a:pt x="36147" y="37714"/>
                    </a:cubicBezTo>
                    <a:cubicBezTo>
                      <a:pt x="36087" y="39029"/>
                      <a:pt x="36278" y="40342"/>
                      <a:pt x="36708" y="41585"/>
                    </a:cubicBezTo>
                    <a:cubicBezTo>
                      <a:pt x="37071" y="42834"/>
                      <a:pt x="37532" y="44051"/>
                      <a:pt x="38086" y="45227"/>
                    </a:cubicBezTo>
                    <a:cubicBezTo>
                      <a:pt x="38537" y="46133"/>
                      <a:pt x="39182" y="47370"/>
                      <a:pt x="40021" y="48936"/>
                    </a:cubicBezTo>
                    <a:lnTo>
                      <a:pt x="75581" y="115304"/>
                    </a:lnTo>
                    <a:cubicBezTo>
                      <a:pt x="76391" y="116817"/>
                      <a:pt x="77056" y="118025"/>
                      <a:pt x="77575" y="118929"/>
                    </a:cubicBezTo>
                    <a:cubicBezTo>
                      <a:pt x="78253" y="120056"/>
                      <a:pt x="79019" y="121128"/>
                      <a:pt x="79866" y="122134"/>
                    </a:cubicBezTo>
                    <a:cubicBezTo>
                      <a:pt x="80663" y="123181"/>
                      <a:pt x="81651" y="124067"/>
                      <a:pt x="82778" y="124746"/>
                    </a:cubicBezTo>
                    <a:cubicBezTo>
                      <a:pt x="83845" y="125290"/>
                      <a:pt x="85020" y="125587"/>
                      <a:pt x="86217" y="125616"/>
                    </a:cubicBezTo>
                    <a:cubicBezTo>
                      <a:pt x="87698" y="125658"/>
                      <a:pt x="89161" y="125289"/>
                      <a:pt x="90445" y="124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0"/>
              <p:cNvSpPr/>
              <p:nvPr/>
            </p:nvSpPr>
            <p:spPr>
              <a:xfrm>
                <a:off x="1177968" y="2047609"/>
                <a:ext cx="134398" cy="167912"/>
              </a:xfrm>
              <a:custGeom>
                <a:avLst/>
                <a:gdLst/>
                <a:ahLst/>
                <a:cxnLst/>
                <a:rect l="l" t="t" r="r" b="b"/>
                <a:pathLst>
                  <a:path w="134398" h="167912" extrusionOk="0">
                    <a:moveTo>
                      <a:pt x="49110" y="168642"/>
                    </a:moveTo>
                    <a:lnTo>
                      <a:pt x="1518" y="21220"/>
                    </a:lnTo>
                    <a:lnTo>
                      <a:pt x="39774" y="730"/>
                    </a:lnTo>
                    <a:lnTo>
                      <a:pt x="135917" y="122151"/>
                    </a:lnTo>
                    <a:lnTo>
                      <a:pt x="105847" y="138256"/>
                    </a:lnTo>
                    <a:lnTo>
                      <a:pt x="87260" y="113690"/>
                    </a:lnTo>
                    <a:lnTo>
                      <a:pt x="69834" y="123023"/>
                    </a:lnTo>
                    <a:lnTo>
                      <a:pt x="80153" y="152017"/>
                    </a:lnTo>
                    <a:close/>
                    <a:moveTo>
                      <a:pt x="62267" y="102672"/>
                    </a:moveTo>
                    <a:lnTo>
                      <a:pt x="74344" y="96204"/>
                    </a:lnTo>
                    <a:lnTo>
                      <a:pt x="41389" y="4929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0"/>
              <p:cNvSpPr/>
              <p:nvPr/>
            </p:nvSpPr>
            <p:spPr>
              <a:xfrm>
                <a:off x="1253914" y="1995185"/>
                <a:ext cx="113688" cy="166595"/>
              </a:xfrm>
              <a:custGeom>
                <a:avLst/>
                <a:gdLst/>
                <a:ahLst/>
                <a:cxnLst/>
                <a:rect l="l" t="t" r="r" b="b"/>
                <a:pathLst>
                  <a:path w="113688" h="166595" extrusionOk="0">
                    <a:moveTo>
                      <a:pt x="73506" y="167326"/>
                    </a:moveTo>
                    <a:lnTo>
                      <a:pt x="1518" y="32969"/>
                    </a:lnTo>
                    <a:lnTo>
                      <a:pt x="50149" y="6923"/>
                    </a:lnTo>
                    <a:cubicBezTo>
                      <a:pt x="62091" y="528"/>
                      <a:pt x="72897" y="-914"/>
                      <a:pt x="82567" y="2597"/>
                    </a:cubicBezTo>
                    <a:cubicBezTo>
                      <a:pt x="92237" y="6109"/>
                      <a:pt x="100502" y="14267"/>
                      <a:pt x="107363" y="27070"/>
                    </a:cubicBezTo>
                    <a:cubicBezTo>
                      <a:pt x="110569" y="32790"/>
                      <a:pt x="112905" y="38955"/>
                      <a:pt x="114295" y="45362"/>
                    </a:cubicBezTo>
                    <a:cubicBezTo>
                      <a:pt x="115371" y="50127"/>
                      <a:pt x="115496" y="55057"/>
                      <a:pt x="114663" y="59871"/>
                    </a:cubicBezTo>
                    <a:cubicBezTo>
                      <a:pt x="113748" y="64087"/>
                      <a:pt x="111891" y="68041"/>
                      <a:pt x="109229" y="71437"/>
                    </a:cubicBezTo>
                    <a:cubicBezTo>
                      <a:pt x="106609" y="74922"/>
                      <a:pt x="103512" y="78021"/>
                      <a:pt x="100026" y="80641"/>
                    </a:cubicBezTo>
                    <a:cubicBezTo>
                      <a:pt x="96133" y="83469"/>
                      <a:pt x="92038" y="86011"/>
                      <a:pt x="87776" y="88245"/>
                    </a:cubicBezTo>
                    <a:lnTo>
                      <a:pt x="76672" y="94192"/>
                    </a:lnTo>
                    <a:lnTo>
                      <a:pt x="106414" y="149701"/>
                    </a:lnTo>
                    <a:close/>
                    <a:moveTo>
                      <a:pt x="64471" y="71421"/>
                    </a:moveTo>
                    <a:lnTo>
                      <a:pt x="74927" y="65821"/>
                    </a:lnTo>
                    <a:cubicBezTo>
                      <a:pt x="79358" y="63448"/>
                      <a:pt x="81505" y="60577"/>
                      <a:pt x="81369" y="57209"/>
                    </a:cubicBezTo>
                    <a:cubicBezTo>
                      <a:pt x="80645" y="52111"/>
                      <a:pt x="78876" y="47218"/>
                      <a:pt x="76172" y="42837"/>
                    </a:cubicBezTo>
                    <a:cubicBezTo>
                      <a:pt x="75217" y="41054"/>
                      <a:pt x="74352" y="39570"/>
                      <a:pt x="73579" y="38385"/>
                    </a:cubicBezTo>
                    <a:cubicBezTo>
                      <a:pt x="72693" y="37061"/>
                      <a:pt x="71695" y="35816"/>
                      <a:pt x="70594" y="34665"/>
                    </a:cubicBezTo>
                    <a:cubicBezTo>
                      <a:pt x="69558" y="33501"/>
                      <a:pt x="68292" y="32563"/>
                      <a:pt x="66876" y="31911"/>
                    </a:cubicBezTo>
                    <a:cubicBezTo>
                      <a:pt x="65453" y="31346"/>
                      <a:pt x="63920" y="31114"/>
                      <a:pt x="62393" y="31235"/>
                    </a:cubicBezTo>
                    <a:cubicBezTo>
                      <a:pt x="60455" y="31389"/>
                      <a:pt x="58575" y="31968"/>
                      <a:pt x="56888" y="32933"/>
                    </a:cubicBezTo>
                    <a:lnTo>
                      <a:pt x="46756" y="383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0" name="Google Shape;550;p30"/>
            <p:cNvSpPr/>
            <p:nvPr/>
          </p:nvSpPr>
          <p:spPr>
            <a:xfrm>
              <a:off x="929171" y="1979958"/>
              <a:ext cx="604713" cy="457009"/>
            </a:xfrm>
            <a:custGeom>
              <a:avLst/>
              <a:gdLst/>
              <a:ahLst/>
              <a:cxnLst/>
              <a:rect l="l" t="t" r="r" b="b"/>
              <a:pathLst>
                <a:path w="604713" h="457009" extrusionOk="0">
                  <a:moveTo>
                    <a:pt x="597421" y="103705"/>
                  </a:moveTo>
                  <a:cubicBezTo>
                    <a:pt x="582085" y="68313"/>
                    <a:pt x="564537" y="33920"/>
                    <a:pt x="544883" y="730"/>
                  </a:cubicBezTo>
                  <a:cubicBezTo>
                    <a:pt x="462526" y="180222"/>
                    <a:pt x="112575" y="346676"/>
                    <a:pt x="1518" y="395828"/>
                  </a:cubicBezTo>
                  <a:cubicBezTo>
                    <a:pt x="3006" y="398490"/>
                    <a:pt x="4457" y="401173"/>
                    <a:pt x="5964" y="403824"/>
                  </a:cubicBezTo>
                  <a:cubicBezTo>
                    <a:pt x="32364" y="449890"/>
                    <a:pt x="88516" y="469693"/>
                    <a:pt x="137983" y="450383"/>
                  </a:cubicBezTo>
                  <a:cubicBezTo>
                    <a:pt x="284432" y="393213"/>
                    <a:pt x="424780" y="321511"/>
                    <a:pt x="556923" y="236353"/>
                  </a:cubicBezTo>
                  <a:cubicBezTo>
                    <a:pt x="601106" y="208029"/>
                    <a:pt x="618252" y="151869"/>
                    <a:pt x="597422" y="103705"/>
                  </a:cubicBezTo>
                  <a:close/>
                </a:path>
              </a:pathLst>
            </a:custGeom>
            <a:solidFill>
              <a:srgbClr val="273D40">
                <a:alpha val="1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30"/>
          <p:cNvGrpSpPr/>
          <p:nvPr/>
        </p:nvGrpSpPr>
        <p:grpSpPr>
          <a:xfrm rot="2900231">
            <a:off x="2901441" y="4358160"/>
            <a:ext cx="1913820" cy="1632653"/>
            <a:chOff x="844441" y="1860156"/>
            <a:chExt cx="718110" cy="612642"/>
          </a:xfrm>
        </p:grpSpPr>
        <p:sp>
          <p:nvSpPr>
            <p:cNvPr id="552" name="Google Shape;552;p30"/>
            <p:cNvSpPr/>
            <p:nvPr/>
          </p:nvSpPr>
          <p:spPr>
            <a:xfrm>
              <a:off x="873108" y="1895988"/>
              <a:ext cx="689443" cy="576810"/>
            </a:xfrm>
            <a:custGeom>
              <a:avLst/>
              <a:gdLst/>
              <a:ahLst/>
              <a:cxnLst/>
              <a:rect l="l" t="t" r="r" b="b"/>
              <a:pathLst>
                <a:path w="689443" h="576810" extrusionOk="0">
                  <a:moveTo>
                    <a:pt x="8662" y="350238"/>
                  </a:moveTo>
                  <a:cubicBezTo>
                    <a:pt x="31633" y="410002"/>
                    <a:pt x="59054" y="467961"/>
                    <a:pt x="90695" y="523625"/>
                  </a:cubicBezTo>
                  <a:cubicBezTo>
                    <a:pt x="117095" y="569692"/>
                    <a:pt x="173247" y="589495"/>
                    <a:pt x="222714" y="570185"/>
                  </a:cubicBezTo>
                  <a:cubicBezTo>
                    <a:pt x="369162" y="513015"/>
                    <a:pt x="509510" y="441313"/>
                    <a:pt x="641653" y="356154"/>
                  </a:cubicBezTo>
                  <a:cubicBezTo>
                    <a:pt x="685837" y="327831"/>
                    <a:pt x="702983" y="271670"/>
                    <a:pt x="682152" y="223506"/>
                  </a:cubicBezTo>
                  <a:cubicBezTo>
                    <a:pt x="654558" y="159477"/>
                    <a:pt x="619540" y="98908"/>
                    <a:pt x="577817" y="43044"/>
                  </a:cubicBezTo>
                  <a:cubicBezTo>
                    <a:pt x="547901" y="3707"/>
                    <a:pt x="494960" y="-10080"/>
                    <a:pt x="449650" y="9667"/>
                  </a:cubicBezTo>
                  <a:cubicBezTo>
                    <a:pt x="310921" y="69157"/>
                    <a:pt x="177402" y="140122"/>
                    <a:pt x="50484" y="221822"/>
                  </a:cubicBezTo>
                  <a:cubicBezTo>
                    <a:pt x="7928" y="249357"/>
                    <a:pt x="-9520" y="302930"/>
                    <a:pt x="8662" y="350238"/>
                  </a:cubicBezTo>
                  <a:close/>
                </a:path>
              </a:pathLst>
            </a:custGeom>
            <a:solidFill>
              <a:srgbClr val="273D40">
                <a:alpha val="1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844441" y="1860156"/>
              <a:ext cx="689443" cy="576810"/>
            </a:xfrm>
            <a:custGeom>
              <a:avLst/>
              <a:gdLst/>
              <a:ahLst/>
              <a:cxnLst/>
              <a:rect l="l" t="t" r="r" b="b"/>
              <a:pathLst>
                <a:path w="689443" h="576810" extrusionOk="0">
                  <a:moveTo>
                    <a:pt x="8662" y="350238"/>
                  </a:moveTo>
                  <a:cubicBezTo>
                    <a:pt x="31633" y="410002"/>
                    <a:pt x="59054" y="467961"/>
                    <a:pt x="90694" y="523625"/>
                  </a:cubicBezTo>
                  <a:cubicBezTo>
                    <a:pt x="117095" y="569692"/>
                    <a:pt x="173246" y="589495"/>
                    <a:pt x="222713" y="570185"/>
                  </a:cubicBezTo>
                  <a:cubicBezTo>
                    <a:pt x="369162" y="513015"/>
                    <a:pt x="509510" y="441313"/>
                    <a:pt x="641653" y="356154"/>
                  </a:cubicBezTo>
                  <a:cubicBezTo>
                    <a:pt x="685836" y="327831"/>
                    <a:pt x="702983" y="271670"/>
                    <a:pt x="682152" y="223506"/>
                  </a:cubicBezTo>
                  <a:cubicBezTo>
                    <a:pt x="654558" y="159477"/>
                    <a:pt x="619540" y="98908"/>
                    <a:pt x="577817" y="43044"/>
                  </a:cubicBezTo>
                  <a:cubicBezTo>
                    <a:pt x="547901" y="3707"/>
                    <a:pt x="494960" y="-10080"/>
                    <a:pt x="449650" y="9667"/>
                  </a:cubicBezTo>
                  <a:cubicBezTo>
                    <a:pt x="310921" y="69157"/>
                    <a:pt x="177402" y="140122"/>
                    <a:pt x="50484" y="221822"/>
                  </a:cubicBezTo>
                  <a:cubicBezTo>
                    <a:pt x="7928" y="249357"/>
                    <a:pt x="-9520" y="302930"/>
                    <a:pt x="8662" y="3502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914878" y="1927719"/>
              <a:ext cx="555013" cy="446923"/>
            </a:xfrm>
            <a:custGeom>
              <a:avLst/>
              <a:gdLst/>
              <a:ahLst/>
              <a:cxnLst/>
              <a:rect l="l" t="t" r="r" b="b"/>
              <a:pathLst>
                <a:path w="555013" h="446923" extrusionOk="0">
                  <a:moveTo>
                    <a:pt x="4145" y="270030"/>
                  </a:moveTo>
                  <a:cubicBezTo>
                    <a:pt x="18596" y="318970"/>
                    <a:pt x="37530" y="366474"/>
                    <a:pt x="60708" y="411937"/>
                  </a:cubicBezTo>
                  <a:cubicBezTo>
                    <a:pt x="76496" y="442784"/>
                    <a:pt x="113563" y="456026"/>
                    <a:pt x="145329" y="442169"/>
                  </a:cubicBezTo>
                  <a:cubicBezTo>
                    <a:pt x="276465" y="384873"/>
                    <a:pt x="403393" y="318397"/>
                    <a:pt x="525169" y="243235"/>
                  </a:cubicBezTo>
                  <a:cubicBezTo>
                    <a:pt x="553426" y="225842"/>
                    <a:pt x="564342" y="190158"/>
                    <a:pt x="550652" y="159937"/>
                  </a:cubicBezTo>
                  <a:cubicBezTo>
                    <a:pt x="529493" y="112965"/>
                    <a:pt x="503342" y="68405"/>
                    <a:pt x="472650" y="27025"/>
                  </a:cubicBezTo>
                  <a:cubicBezTo>
                    <a:pt x="454577" y="2848"/>
                    <a:pt x="422320" y="-5852"/>
                    <a:pt x="394537" y="5957"/>
                  </a:cubicBezTo>
                  <a:cubicBezTo>
                    <a:pt x="268560" y="59090"/>
                    <a:pt x="147290" y="122749"/>
                    <a:pt x="32014" y="196259"/>
                  </a:cubicBezTo>
                  <a:cubicBezTo>
                    <a:pt x="7329" y="211901"/>
                    <a:pt x="-4033" y="241979"/>
                    <a:pt x="4145" y="270030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5" name="Google Shape;555;p30"/>
            <p:cNvGrpSpPr/>
            <p:nvPr/>
          </p:nvGrpSpPr>
          <p:grpSpPr>
            <a:xfrm>
              <a:off x="982778" y="1995185"/>
              <a:ext cx="384824" cy="306772"/>
              <a:chOff x="982778" y="1995185"/>
              <a:chExt cx="384824" cy="306772"/>
            </a:xfrm>
          </p:grpSpPr>
          <p:sp>
            <p:nvSpPr>
              <p:cNvPr id="556" name="Google Shape;556;p30"/>
              <p:cNvSpPr/>
              <p:nvPr/>
            </p:nvSpPr>
            <p:spPr>
              <a:xfrm>
                <a:off x="982778" y="2150544"/>
                <a:ext cx="122606" cy="151413"/>
              </a:xfrm>
              <a:custGeom>
                <a:avLst/>
                <a:gdLst/>
                <a:ahLst/>
                <a:cxnLst/>
                <a:rect l="l" t="t" r="r" b="b"/>
                <a:pathLst>
                  <a:path w="122606" h="151413" extrusionOk="0">
                    <a:moveTo>
                      <a:pt x="101559" y="144866"/>
                    </a:moveTo>
                    <a:cubicBezTo>
                      <a:pt x="88267" y="151986"/>
                      <a:pt x="76678" y="153882"/>
                      <a:pt x="66794" y="150554"/>
                    </a:cubicBezTo>
                    <a:cubicBezTo>
                      <a:pt x="56910" y="147226"/>
                      <a:pt x="47581" y="137831"/>
                      <a:pt x="38808" y="122366"/>
                    </a:cubicBezTo>
                    <a:lnTo>
                      <a:pt x="64737" y="103787"/>
                    </a:lnTo>
                    <a:cubicBezTo>
                      <a:pt x="66694" y="107553"/>
                      <a:pt x="68941" y="111162"/>
                      <a:pt x="71458" y="114579"/>
                    </a:cubicBezTo>
                    <a:cubicBezTo>
                      <a:pt x="73045" y="116837"/>
                      <a:pt x="75014" y="118800"/>
                      <a:pt x="77278" y="120379"/>
                    </a:cubicBezTo>
                    <a:cubicBezTo>
                      <a:pt x="78695" y="121353"/>
                      <a:pt x="80330" y="121963"/>
                      <a:pt x="82038" y="122157"/>
                    </a:cubicBezTo>
                    <a:cubicBezTo>
                      <a:pt x="83507" y="122226"/>
                      <a:pt x="84966" y="121878"/>
                      <a:pt x="86247" y="121155"/>
                    </a:cubicBezTo>
                    <a:cubicBezTo>
                      <a:pt x="89921" y="119187"/>
                      <a:pt x="90340" y="115556"/>
                      <a:pt x="87504" y="110262"/>
                    </a:cubicBezTo>
                    <a:cubicBezTo>
                      <a:pt x="85114" y="105489"/>
                      <a:pt x="81403" y="101504"/>
                      <a:pt x="76813" y="98779"/>
                    </a:cubicBezTo>
                    <a:cubicBezTo>
                      <a:pt x="71193" y="95858"/>
                      <a:pt x="65175" y="93776"/>
                      <a:pt x="58951" y="92598"/>
                    </a:cubicBezTo>
                    <a:lnTo>
                      <a:pt x="46576" y="89944"/>
                    </a:lnTo>
                    <a:cubicBezTo>
                      <a:pt x="42077" y="88947"/>
                      <a:pt x="38292" y="87950"/>
                      <a:pt x="35220" y="86953"/>
                    </a:cubicBezTo>
                    <a:cubicBezTo>
                      <a:pt x="31750" y="85785"/>
                      <a:pt x="28385" y="84325"/>
                      <a:pt x="25162" y="82589"/>
                    </a:cubicBezTo>
                    <a:cubicBezTo>
                      <a:pt x="21493" y="80648"/>
                      <a:pt x="18175" y="78107"/>
                      <a:pt x="15345" y="75071"/>
                    </a:cubicBezTo>
                    <a:cubicBezTo>
                      <a:pt x="12219" y="71670"/>
                      <a:pt x="9554" y="67873"/>
                      <a:pt x="7416" y="63778"/>
                    </a:cubicBezTo>
                    <a:cubicBezTo>
                      <a:pt x="1193" y="52163"/>
                      <a:pt x="-106" y="41335"/>
                      <a:pt x="3519" y="31293"/>
                    </a:cubicBezTo>
                    <a:cubicBezTo>
                      <a:pt x="7145" y="21252"/>
                      <a:pt x="15103" y="12905"/>
                      <a:pt x="27394" y="6253"/>
                    </a:cubicBezTo>
                    <a:cubicBezTo>
                      <a:pt x="49440" y="-5555"/>
                      <a:pt x="67549" y="1572"/>
                      <a:pt x="81721" y="27632"/>
                    </a:cubicBezTo>
                    <a:lnTo>
                      <a:pt x="54711" y="45749"/>
                    </a:lnTo>
                    <a:cubicBezTo>
                      <a:pt x="52829" y="42237"/>
                      <a:pt x="51378" y="39625"/>
                      <a:pt x="50356" y="37913"/>
                    </a:cubicBezTo>
                    <a:cubicBezTo>
                      <a:pt x="49288" y="36136"/>
                      <a:pt x="48085" y="34444"/>
                      <a:pt x="46758" y="32852"/>
                    </a:cubicBezTo>
                    <a:cubicBezTo>
                      <a:pt x="45799" y="31490"/>
                      <a:pt x="44430" y="30469"/>
                      <a:pt x="42850" y="29940"/>
                    </a:cubicBezTo>
                    <a:cubicBezTo>
                      <a:pt x="41491" y="29680"/>
                      <a:pt x="40084" y="29932"/>
                      <a:pt x="38900" y="30647"/>
                    </a:cubicBezTo>
                    <a:cubicBezTo>
                      <a:pt x="36924" y="31779"/>
                      <a:pt x="35806" y="33975"/>
                      <a:pt x="36055" y="36238"/>
                    </a:cubicBezTo>
                    <a:cubicBezTo>
                      <a:pt x="36092" y="38702"/>
                      <a:pt x="36710" y="41122"/>
                      <a:pt x="37858" y="43303"/>
                    </a:cubicBezTo>
                    <a:cubicBezTo>
                      <a:pt x="38453" y="44418"/>
                      <a:pt x="39143" y="45478"/>
                      <a:pt x="39922" y="46473"/>
                    </a:cubicBezTo>
                    <a:cubicBezTo>
                      <a:pt x="40689" y="47453"/>
                      <a:pt x="41379" y="48318"/>
                      <a:pt x="41990" y="49068"/>
                    </a:cubicBezTo>
                    <a:cubicBezTo>
                      <a:pt x="42718" y="49922"/>
                      <a:pt x="43571" y="50660"/>
                      <a:pt x="44520" y="51259"/>
                    </a:cubicBezTo>
                    <a:cubicBezTo>
                      <a:pt x="45596" y="51969"/>
                      <a:pt x="46428" y="52549"/>
                      <a:pt x="47017" y="52998"/>
                    </a:cubicBezTo>
                    <a:cubicBezTo>
                      <a:pt x="47912" y="53610"/>
                      <a:pt x="48879" y="54107"/>
                      <a:pt x="49897" y="54480"/>
                    </a:cubicBezTo>
                    <a:cubicBezTo>
                      <a:pt x="51228" y="55018"/>
                      <a:pt x="52130" y="55404"/>
                      <a:pt x="52603" y="55638"/>
                    </a:cubicBezTo>
                    <a:cubicBezTo>
                      <a:pt x="53587" y="56043"/>
                      <a:pt x="54600" y="56372"/>
                      <a:pt x="55634" y="56622"/>
                    </a:cubicBezTo>
                    <a:cubicBezTo>
                      <a:pt x="57181" y="57045"/>
                      <a:pt x="58114" y="57292"/>
                      <a:pt x="58432" y="57366"/>
                    </a:cubicBezTo>
                    <a:cubicBezTo>
                      <a:pt x="58749" y="57439"/>
                      <a:pt x="59784" y="57684"/>
                      <a:pt x="61538" y="58101"/>
                    </a:cubicBezTo>
                    <a:cubicBezTo>
                      <a:pt x="63291" y="58518"/>
                      <a:pt x="64251" y="58751"/>
                      <a:pt x="64416" y="58801"/>
                    </a:cubicBezTo>
                    <a:lnTo>
                      <a:pt x="75888" y="61522"/>
                    </a:lnTo>
                    <a:cubicBezTo>
                      <a:pt x="80243" y="62567"/>
                      <a:pt x="84537" y="63854"/>
                      <a:pt x="88749" y="65376"/>
                    </a:cubicBezTo>
                    <a:cubicBezTo>
                      <a:pt x="92694" y="66861"/>
                      <a:pt x="96509" y="68673"/>
                      <a:pt x="100153" y="70792"/>
                    </a:cubicBezTo>
                    <a:cubicBezTo>
                      <a:pt x="104106" y="73070"/>
                      <a:pt x="107696" y="75929"/>
                      <a:pt x="110799" y="79274"/>
                    </a:cubicBezTo>
                    <a:cubicBezTo>
                      <a:pt x="114128" y="82889"/>
                      <a:pt x="116973" y="86922"/>
                      <a:pt x="119262" y="91271"/>
                    </a:cubicBezTo>
                    <a:cubicBezTo>
                      <a:pt x="124377" y="100313"/>
                      <a:pt x="125514" y="111070"/>
                      <a:pt x="122402" y="120980"/>
                    </a:cubicBezTo>
                    <a:cubicBezTo>
                      <a:pt x="119023" y="131462"/>
                      <a:pt x="111488" y="140097"/>
                      <a:pt x="101559" y="1448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0"/>
              <p:cNvSpPr/>
              <p:nvPr/>
            </p:nvSpPr>
            <p:spPr>
              <a:xfrm>
                <a:off x="1071985" y="2099730"/>
                <a:ext cx="128167" cy="154578"/>
              </a:xfrm>
              <a:custGeom>
                <a:avLst/>
                <a:gdLst/>
                <a:ahLst/>
                <a:cxnLst/>
                <a:rect l="l" t="t" r="r" b="b"/>
                <a:pathLst>
                  <a:path w="128167" h="154578" extrusionOk="0">
                    <a:moveTo>
                      <a:pt x="120716" y="133837"/>
                    </a:moveTo>
                    <a:cubicBezTo>
                      <a:pt x="115517" y="139342"/>
                      <a:pt x="109403" y="143904"/>
                      <a:pt x="102646" y="147322"/>
                    </a:cubicBezTo>
                    <a:cubicBezTo>
                      <a:pt x="96071" y="151048"/>
                      <a:pt x="88897" y="153602"/>
                      <a:pt x="81446" y="154869"/>
                    </a:cubicBezTo>
                    <a:cubicBezTo>
                      <a:pt x="75507" y="155850"/>
                      <a:pt x="69412" y="155183"/>
                      <a:pt x="63826" y="152939"/>
                    </a:cubicBezTo>
                    <a:cubicBezTo>
                      <a:pt x="58380" y="150617"/>
                      <a:pt x="53498" y="147149"/>
                      <a:pt x="49513" y="142772"/>
                    </a:cubicBezTo>
                    <a:cubicBezTo>
                      <a:pt x="44706" y="137412"/>
                      <a:pt x="40606" y="131459"/>
                      <a:pt x="37310" y="125059"/>
                    </a:cubicBezTo>
                    <a:lnTo>
                      <a:pt x="10737" y="75466"/>
                    </a:lnTo>
                    <a:cubicBezTo>
                      <a:pt x="7234" y="69177"/>
                      <a:pt x="4550" y="62466"/>
                      <a:pt x="2750" y="55497"/>
                    </a:cubicBezTo>
                    <a:cubicBezTo>
                      <a:pt x="1313" y="49754"/>
                      <a:pt x="1131" y="43769"/>
                      <a:pt x="2215" y="37950"/>
                    </a:cubicBezTo>
                    <a:cubicBezTo>
                      <a:pt x="3441" y="32057"/>
                      <a:pt x="6262" y="26614"/>
                      <a:pt x="10369" y="22215"/>
                    </a:cubicBezTo>
                    <a:cubicBezTo>
                      <a:pt x="15553" y="16715"/>
                      <a:pt x="21654" y="12160"/>
                      <a:pt x="28399" y="8752"/>
                    </a:cubicBezTo>
                    <a:cubicBezTo>
                      <a:pt x="34989" y="5021"/>
                      <a:pt x="42175" y="2460"/>
                      <a:pt x="49639" y="1183"/>
                    </a:cubicBezTo>
                    <a:cubicBezTo>
                      <a:pt x="55602" y="188"/>
                      <a:pt x="61722" y="841"/>
                      <a:pt x="67341" y="3070"/>
                    </a:cubicBezTo>
                    <a:cubicBezTo>
                      <a:pt x="72810" y="5373"/>
                      <a:pt x="77719" y="8826"/>
                      <a:pt x="81736" y="13194"/>
                    </a:cubicBezTo>
                    <a:cubicBezTo>
                      <a:pt x="86568" y="18534"/>
                      <a:pt x="90684" y="24481"/>
                      <a:pt x="93979" y="30884"/>
                    </a:cubicBezTo>
                    <a:lnTo>
                      <a:pt x="120551" y="80478"/>
                    </a:lnTo>
                    <a:cubicBezTo>
                      <a:pt x="124057" y="86768"/>
                      <a:pt x="126729" y="93488"/>
                      <a:pt x="128498" y="100469"/>
                    </a:cubicBezTo>
                    <a:cubicBezTo>
                      <a:pt x="129909" y="106232"/>
                      <a:pt x="130064" y="112231"/>
                      <a:pt x="128952" y="118059"/>
                    </a:cubicBezTo>
                    <a:cubicBezTo>
                      <a:pt x="127696" y="123970"/>
                      <a:pt x="124848" y="129426"/>
                      <a:pt x="120716" y="133837"/>
                    </a:cubicBezTo>
                    <a:close/>
                    <a:moveTo>
                      <a:pt x="90445" y="124551"/>
                    </a:moveTo>
                    <a:cubicBezTo>
                      <a:pt x="92026" y="123790"/>
                      <a:pt x="93334" y="122561"/>
                      <a:pt x="94192" y="121032"/>
                    </a:cubicBezTo>
                    <a:cubicBezTo>
                      <a:pt x="94918" y="119561"/>
                      <a:pt x="95125" y="117889"/>
                      <a:pt x="94779" y="116286"/>
                    </a:cubicBezTo>
                    <a:cubicBezTo>
                      <a:pt x="94508" y="114703"/>
                      <a:pt x="94078" y="113151"/>
                      <a:pt x="93496" y="111654"/>
                    </a:cubicBezTo>
                    <a:cubicBezTo>
                      <a:pt x="92823" y="110039"/>
                      <a:pt x="92064" y="108461"/>
                      <a:pt x="91224" y="106926"/>
                    </a:cubicBezTo>
                    <a:lnTo>
                      <a:pt x="55664" y="40558"/>
                    </a:lnTo>
                    <a:cubicBezTo>
                      <a:pt x="54851" y="39009"/>
                      <a:pt x="53958" y="37503"/>
                      <a:pt x="52987" y="36048"/>
                    </a:cubicBezTo>
                    <a:cubicBezTo>
                      <a:pt x="52072" y="34746"/>
                      <a:pt x="51024" y="33542"/>
                      <a:pt x="49861" y="32455"/>
                    </a:cubicBezTo>
                    <a:cubicBezTo>
                      <a:pt x="48718" y="31298"/>
                      <a:pt x="47220" y="30558"/>
                      <a:pt x="45606" y="30353"/>
                    </a:cubicBezTo>
                    <a:cubicBezTo>
                      <a:pt x="43857" y="30221"/>
                      <a:pt x="42109" y="30629"/>
                      <a:pt x="40600" y="31523"/>
                    </a:cubicBezTo>
                    <a:cubicBezTo>
                      <a:pt x="39279" y="32180"/>
                      <a:pt x="38157" y="33177"/>
                      <a:pt x="37349" y="34411"/>
                    </a:cubicBezTo>
                    <a:cubicBezTo>
                      <a:pt x="36695" y="35403"/>
                      <a:pt x="36283" y="36534"/>
                      <a:pt x="36147" y="37714"/>
                    </a:cubicBezTo>
                    <a:cubicBezTo>
                      <a:pt x="36087" y="39029"/>
                      <a:pt x="36278" y="40342"/>
                      <a:pt x="36708" y="41585"/>
                    </a:cubicBezTo>
                    <a:cubicBezTo>
                      <a:pt x="37071" y="42834"/>
                      <a:pt x="37532" y="44051"/>
                      <a:pt x="38086" y="45227"/>
                    </a:cubicBezTo>
                    <a:cubicBezTo>
                      <a:pt x="38537" y="46133"/>
                      <a:pt x="39182" y="47370"/>
                      <a:pt x="40021" y="48936"/>
                    </a:cubicBezTo>
                    <a:lnTo>
                      <a:pt x="75581" y="115304"/>
                    </a:lnTo>
                    <a:cubicBezTo>
                      <a:pt x="76391" y="116817"/>
                      <a:pt x="77056" y="118025"/>
                      <a:pt x="77575" y="118929"/>
                    </a:cubicBezTo>
                    <a:cubicBezTo>
                      <a:pt x="78253" y="120056"/>
                      <a:pt x="79019" y="121128"/>
                      <a:pt x="79866" y="122134"/>
                    </a:cubicBezTo>
                    <a:cubicBezTo>
                      <a:pt x="80663" y="123181"/>
                      <a:pt x="81651" y="124067"/>
                      <a:pt x="82778" y="124746"/>
                    </a:cubicBezTo>
                    <a:cubicBezTo>
                      <a:pt x="83845" y="125290"/>
                      <a:pt x="85020" y="125587"/>
                      <a:pt x="86217" y="125616"/>
                    </a:cubicBezTo>
                    <a:cubicBezTo>
                      <a:pt x="87698" y="125658"/>
                      <a:pt x="89161" y="125289"/>
                      <a:pt x="90445" y="124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0"/>
              <p:cNvSpPr/>
              <p:nvPr/>
            </p:nvSpPr>
            <p:spPr>
              <a:xfrm>
                <a:off x="1177968" y="2047609"/>
                <a:ext cx="134398" cy="167912"/>
              </a:xfrm>
              <a:custGeom>
                <a:avLst/>
                <a:gdLst/>
                <a:ahLst/>
                <a:cxnLst/>
                <a:rect l="l" t="t" r="r" b="b"/>
                <a:pathLst>
                  <a:path w="134398" h="167912" extrusionOk="0">
                    <a:moveTo>
                      <a:pt x="49110" y="168642"/>
                    </a:moveTo>
                    <a:lnTo>
                      <a:pt x="1518" y="21220"/>
                    </a:lnTo>
                    <a:lnTo>
                      <a:pt x="39774" y="730"/>
                    </a:lnTo>
                    <a:lnTo>
                      <a:pt x="135917" y="122151"/>
                    </a:lnTo>
                    <a:lnTo>
                      <a:pt x="105847" y="138256"/>
                    </a:lnTo>
                    <a:lnTo>
                      <a:pt x="87260" y="113690"/>
                    </a:lnTo>
                    <a:lnTo>
                      <a:pt x="69834" y="123023"/>
                    </a:lnTo>
                    <a:lnTo>
                      <a:pt x="80153" y="152017"/>
                    </a:lnTo>
                    <a:close/>
                    <a:moveTo>
                      <a:pt x="62267" y="102672"/>
                    </a:moveTo>
                    <a:lnTo>
                      <a:pt x="74344" y="96204"/>
                    </a:lnTo>
                    <a:lnTo>
                      <a:pt x="41389" y="4929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0"/>
              <p:cNvSpPr/>
              <p:nvPr/>
            </p:nvSpPr>
            <p:spPr>
              <a:xfrm>
                <a:off x="1253914" y="1995185"/>
                <a:ext cx="113688" cy="166595"/>
              </a:xfrm>
              <a:custGeom>
                <a:avLst/>
                <a:gdLst/>
                <a:ahLst/>
                <a:cxnLst/>
                <a:rect l="l" t="t" r="r" b="b"/>
                <a:pathLst>
                  <a:path w="113688" h="166595" extrusionOk="0">
                    <a:moveTo>
                      <a:pt x="73506" y="167326"/>
                    </a:moveTo>
                    <a:lnTo>
                      <a:pt x="1518" y="32969"/>
                    </a:lnTo>
                    <a:lnTo>
                      <a:pt x="50149" y="6923"/>
                    </a:lnTo>
                    <a:cubicBezTo>
                      <a:pt x="62091" y="528"/>
                      <a:pt x="72897" y="-914"/>
                      <a:pt x="82567" y="2597"/>
                    </a:cubicBezTo>
                    <a:cubicBezTo>
                      <a:pt x="92237" y="6109"/>
                      <a:pt x="100502" y="14267"/>
                      <a:pt x="107363" y="27070"/>
                    </a:cubicBezTo>
                    <a:cubicBezTo>
                      <a:pt x="110569" y="32790"/>
                      <a:pt x="112905" y="38955"/>
                      <a:pt x="114295" y="45362"/>
                    </a:cubicBezTo>
                    <a:cubicBezTo>
                      <a:pt x="115371" y="50127"/>
                      <a:pt x="115496" y="55057"/>
                      <a:pt x="114663" y="59871"/>
                    </a:cubicBezTo>
                    <a:cubicBezTo>
                      <a:pt x="113748" y="64087"/>
                      <a:pt x="111891" y="68041"/>
                      <a:pt x="109229" y="71437"/>
                    </a:cubicBezTo>
                    <a:cubicBezTo>
                      <a:pt x="106609" y="74922"/>
                      <a:pt x="103512" y="78021"/>
                      <a:pt x="100026" y="80641"/>
                    </a:cubicBezTo>
                    <a:cubicBezTo>
                      <a:pt x="96133" y="83469"/>
                      <a:pt x="92038" y="86011"/>
                      <a:pt x="87776" y="88245"/>
                    </a:cubicBezTo>
                    <a:lnTo>
                      <a:pt x="76672" y="94192"/>
                    </a:lnTo>
                    <a:lnTo>
                      <a:pt x="106414" y="149701"/>
                    </a:lnTo>
                    <a:close/>
                    <a:moveTo>
                      <a:pt x="64471" y="71421"/>
                    </a:moveTo>
                    <a:lnTo>
                      <a:pt x="74927" y="65821"/>
                    </a:lnTo>
                    <a:cubicBezTo>
                      <a:pt x="79358" y="63448"/>
                      <a:pt x="81505" y="60577"/>
                      <a:pt x="81369" y="57209"/>
                    </a:cubicBezTo>
                    <a:cubicBezTo>
                      <a:pt x="80645" y="52111"/>
                      <a:pt x="78876" y="47218"/>
                      <a:pt x="76172" y="42837"/>
                    </a:cubicBezTo>
                    <a:cubicBezTo>
                      <a:pt x="75217" y="41054"/>
                      <a:pt x="74352" y="39570"/>
                      <a:pt x="73579" y="38385"/>
                    </a:cubicBezTo>
                    <a:cubicBezTo>
                      <a:pt x="72693" y="37061"/>
                      <a:pt x="71695" y="35816"/>
                      <a:pt x="70594" y="34665"/>
                    </a:cubicBezTo>
                    <a:cubicBezTo>
                      <a:pt x="69558" y="33501"/>
                      <a:pt x="68292" y="32563"/>
                      <a:pt x="66876" y="31911"/>
                    </a:cubicBezTo>
                    <a:cubicBezTo>
                      <a:pt x="65453" y="31346"/>
                      <a:pt x="63920" y="31114"/>
                      <a:pt x="62393" y="31235"/>
                    </a:cubicBezTo>
                    <a:cubicBezTo>
                      <a:pt x="60455" y="31389"/>
                      <a:pt x="58575" y="31968"/>
                      <a:pt x="56888" y="32933"/>
                    </a:cubicBezTo>
                    <a:lnTo>
                      <a:pt x="46756" y="383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0" name="Google Shape;560;p30"/>
            <p:cNvSpPr/>
            <p:nvPr/>
          </p:nvSpPr>
          <p:spPr>
            <a:xfrm>
              <a:off x="929171" y="1979958"/>
              <a:ext cx="604713" cy="457009"/>
            </a:xfrm>
            <a:custGeom>
              <a:avLst/>
              <a:gdLst/>
              <a:ahLst/>
              <a:cxnLst/>
              <a:rect l="l" t="t" r="r" b="b"/>
              <a:pathLst>
                <a:path w="604713" h="457009" extrusionOk="0">
                  <a:moveTo>
                    <a:pt x="597421" y="103705"/>
                  </a:moveTo>
                  <a:cubicBezTo>
                    <a:pt x="582085" y="68313"/>
                    <a:pt x="564537" y="33920"/>
                    <a:pt x="544883" y="730"/>
                  </a:cubicBezTo>
                  <a:cubicBezTo>
                    <a:pt x="462526" y="180222"/>
                    <a:pt x="112575" y="346676"/>
                    <a:pt x="1518" y="395828"/>
                  </a:cubicBezTo>
                  <a:cubicBezTo>
                    <a:pt x="3006" y="398490"/>
                    <a:pt x="4457" y="401173"/>
                    <a:pt x="5964" y="403824"/>
                  </a:cubicBezTo>
                  <a:cubicBezTo>
                    <a:pt x="32364" y="449890"/>
                    <a:pt x="88516" y="469693"/>
                    <a:pt x="137983" y="450383"/>
                  </a:cubicBezTo>
                  <a:cubicBezTo>
                    <a:pt x="284432" y="393213"/>
                    <a:pt x="424780" y="321511"/>
                    <a:pt x="556923" y="236353"/>
                  </a:cubicBezTo>
                  <a:cubicBezTo>
                    <a:pt x="601106" y="208029"/>
                    <a:pt x="618252" y="151869"/>
                    <a:pt x="597422" y="103705"/>
                  </a:cubicBezTo>
                  <a:close/>
                </a:path>
              </a:pathLst>
            </a:custGeom>
            <a:solidFill>
              <a:srgbClr val="273D40">
                <a:alpha val="101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30"/>
          <p:cNvGrpSpPr/>
          <p:nvPr/>
        </p:nvGrpSpPr>
        <p:grpSpPr>
          <a:xfrm>
            <a:off x="659256" y="1098033"/>
            <a:ext cx="1006132" cy="1074323"/>
            <a:chOff x="659256" y="1098033"/>
            <a:chExt cx="1006132" cy="1074323"/>
          </a:xfrm>
        </p:grpSpPr>
        <p:grpSp>
          <p:nvGrpSpPr>
            <p:cNvPr id="562" name="Google Shape;562;p30"/>
            <p:cNvGrpSpPr/>
            <p:nvPr/>
          </p:nvGrpSpPr>
          <p:grpSpPr>
            <a:xfrm>
              <a:off x="1217280" y="1269816"/>
              <a:ext cx="448109" cy="488939"/>
              <a:chOff x="2491212" y="3411359"/>
              <a:chExt cx="154755" cy="168856"/>
            </a:xfrm>
          </p:grpSpPr>
          <p:sp>
            <p:nvSpPr>
              <p:cNvPr id="563" name="Google Shape;563;p30"/>
              <p:cNvSpPr/>
              <p:nvPr/>
            </p:nvSpPr>
            <p:spPr>
              <a:xfrm>
                <a:off x="2501662" y="3436366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1" y="9093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0"/>
                      <a:pt x="61329" y="143726"/>
                    </a:cubicBezTo>
                    <a:cubicBezTo>
                      <a:pt x="91563" y="148344"/>
                      <a:pt x="121534" y="133944"/>
                      <a:pt x="136816" y="107457"/>
                    </a:cubicBezTo>
                    <a:cubicBezTo>
                      <a:pt x="152990" y="78186"/>
                      <a:pt x="146945" y="41642"/>
                      <a:pt x="122205" y="19136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0"/>
              <p:cNvSpPr/>
              <p:nvPr/>
            </p:nvSpPr>
            <p:spPr>
              <a:xfrm>
                <a:off x="2491212" y="3411359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2" y="9094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1"/>
                      <a:pt x="61329" y="143726"/>
                    </a:cubicBezTo>
                    <a:cubicBezTo>
                      <a:pt x="91563" y="148344"/>
                      <a:pt x="121534" y="133944"/>
                      <a:pt x="136815" y="107457"/>
                    </a:cubicBezTo>
                    <a:cubicBezTo>
                      <a:pt x="152990" y="78186"/>
                      <a:pt x="146944" y="41642"/>
                      <a:pt x="122205" y="191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5" name="Google Shape;565;p30"/>
              <p:cNvGrpSpPr/>
              <p:nvPr/>
            </p:nvGrpSpPr>
            <p:grpSpPr>
              <a:xfrm>
                <a:off x="2508684" y="3423235"/>
                <a:ext cx="65052" cy="72446"/>
                <a:chOff x="2508684" y="3423235"/>
                <a:chExt cx="65052" cy="72446"/>
              </a:xfrm>
            </p:grpSpPr>
            <p:sp>
              <p:nvSpPr>
                <p:cNvPr id="566" name="Google Shape;566;p30"/>
                <p:cNvSpPr/>
                <p:nvPr/>
              </p:nvSpPr>
              <p:spPr>
                <a:xfrm>
                  <a:off x="2518093" y="3423235"/>
                  <a:ext cx="55643" cy="45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43" h="45321" extrusionOk="0">
                      <a:moveTo>
                        <a:pt x="42012" y="730"/>
                      </a:moveTo>
                      <a:cubicBezTo>
                        <a:pt x="32507" y="1056"/>
                        <a:pt x="23343" y="4349"/>
                        <a:pt x="15806" y="10147"/>
                      </a:cubicBezTo>
                      <a:cubicBezTo>
                        <a:pt x="7953" y="15518"/>
                        <a:pt x="2800" y="24015"/>
                        <a:pt x="1667" y="33459"/>
                      </a:cubicBezTo>
                      <a:cubicBezTo>
                        <a:pt x="1090" y="37170"/>
                        <a:pt x="2202" y="40944"/>
                        <a:pt x="4700" y="43749"/>
                      </a:cubicBezTo>
                      <a:cubicBezTo>
                        <a:pt x="8409" y="46612"/>
                        <a:pt x="13522" y="46825"/>
                        <a:pt x="17457" y="44279"/>
                      </a:cubicBezTo>
                      <a:cubicBezTo>
                        <a:pt x="21245" y="41715"/>
                        <a:pt x="24462" y="38395"/>
                        <a:pt x="26904" y="34528"/>
                      </a:cubicBezTo>
                      <a:cubicBezTo>
                        <a:pt x="29351" y="30660"/>
                        <a:pt x="32627" y="27384"/>
                        <a:pt x="36496" y="24938"/>
                      </a:cubicBezTo>
                      <a:cubicBezTo>
                        <a:pt x="42896" y="21523"/>
                        <a:pt x="52009" y="22208"/>
                        <a:pt x="55852" y="16060"/>
                      </a:cubicBezTo>
                      <a:cubicBezTo>
                        <a:pt x="57756" y="12894"/>
                        <a:pt x="57570" y="8893"/>
                        <a:pt x="55380" y="5918"/>
                      </a:cubicBezTo>
                      <a:cubicBezTo>
                        <a:pt x="53199" y="3055"/>
                        <a:pt x="49245" y="778"/>
                        <a:pt x="42012" y="7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p30"/>
                <p:cNvSpPr/>
                <p:nvPr/>
              </p:nvSpPr>
              <p:spPr>
                <a:xfrm>
                  <a:off x="2508684" y="3479129"/>
                  <a:ext cx="16868" cy="1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8" h="16552" extrusionOk="0">
                      <a:moveTo>
                        <a:pt x="15404" y="2631"/>
                      </a:moveTo>
                      <a:cubicBezTo>
                        <a:pt x="12741" y="520"/>
                        <a:pt x="9099" y="134"/>
                        <a:pt x="6052" y="1640"/>
                      </a:cubicBezTo>
                      <a:cubicBezTo>
                        <a:pt x="3056" y="3249"/>
                        <a:pt x="1288" y="6472"/>
                        <a:pt x="1542" y="9863"/>
                      </a:cubicBezTo>
                      <a:cubicBezTo>
                        <a:pt x="1912" y="13245"/>
                        <a:pt x="4280" y="16074"/>
                        <a:pt x="7544" y="17036"/>
                      </a:cubicBezTo>
                      <a:cubicBezTo>
                        <a:pt x="11058" y="17888"/>
                        <a:pt x="14734" y="16493"/>
                        <a:pt x="16797" y="13525"/>
                      </a:cubicBezTo>
                      <a:cubicBezTo>
                        <a:pt x="19372" y="10119"/>
                        <a:pt x="18753" y="5280"/>
                        <a:pt x="15404" y="26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8" name="Google Shape;568;p30"/>
              <p:cNvSpPr/>
              <p:nvPr/>
            </p:nvSpPr>
            <p:spPr>
              <a:xfrm>
                <a:off x="2501532" y="3461356"/>
                <a:ext cx="133916" cy="93852"/>
              </a:xfrm>
              <a:custGeom>
                <a:avLst/>
                <a:gdLst/>
                <a:ahLst/>
                <a:cxnLst/>
                <a:rect l="l" t="t" r="r" b="b"/>
                <a:pathLst>
                  <a:path w="133916" h="93852" extrusionOk="0">
                    <a:moveTo>
                      <a:pt x="126496" y="57460"/>
                    </a:moveTo>
                    <a:cubicBezTo>
                      <a:pt x="135956" y="40087"/>
                      <a:pt x="138004" y="19633"/>
                      <a:pt x="132178" y="730"/>
                    </a:cubicBezTo>
                    <a:cubicBezTo>
                      <a:pt x="96835" y="51751"/>
                      <a:pt x="27906" y="58700"/>
                      <a:pt x="1518" y="59421"/>
                    </a:cubicBezTo>
                    <a:cubicBezTo>
                      <a:pt x="12415" y="77345"/>
                      <a:pt x="30399" y="89811"/>
                      <a:pt x="51009" y="93729"/>
                    </a:cubicBezTo>
                    <a:cubicBezTo>
                      <a:pt x="81243" y="98348"/>
                      <a:pt x="111214" y="83948"/>
                      <a:pt x="126496" y="5746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Google Shape;569;p30"/>
            <p:cNvGrpSpPr/>
            <p:nvPr/>
          </p:nvGrpSpPr>
          <p:grpSpPr>
            <a:xfrm>
              <a:off x="659256" y="1098033"/>
              <a:ext cx="305434" cy="332131"/>
              <a:chOff x="2698989" y="3290919"/>
              <a:chExt cx="105482" cy="114702"/>
            </a:xfrm>
          </p:grpSpPr>
          <p:sp>
            <p:nvSpPr>
              <p:cNvPr id="570" name="Google Shape;570;p30"/>
              <p:cNvSpPr/>
              <p:nvPr/>
            </p:nvSpPr>
            <p:spPr>
              <a:xfrm>
                <a:off x="2705611" y="3307073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10"/>
                      <a:pt x="-977" y="37273"/>
                      <a:pt x="2055" y="58000"/>
                    </a:cubicBezTo>
                    <a:cubicBezTo>
                      <a:pt x="5860" y="78600"/>
                      <a:pt x="21916" y="94757"/>
                      <a:pt x="42495" y="98694"/>
                    </a:cubicBezTo>
                    <a:cubicBezTo>
                      <a:pt x="63207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0"/>
              <p:cNvSpPr/>
              <p:nvPr/>
            </p:nvSpPr>
            <p:spPr>
              <a:xfrm>
                <a:off x="2698989" y="3290919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09"/>
                      <a:pt x="-978" y="37273"/>
                      <a:pt x="2055" y="58001"/>
                    </a:cubicBezTo>
                    <a:cubicBezTo>
                      <a:pt x="5860" y="78601"/>
                      <a:pt x="21916" y="94757"/>
                      <a:pt x="42495" y="98693"/>
                    </a:cubicBezTo>
                    <a:cubicBezTo>
                      <a:pt x="63208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2" name="Google Shape;572;p30"/>
              <p:cNvGrpSpPr/>
              <p:nvPr/>
            </p:nvGrpSpPr>
            <p:grpSpPr>
              <a:xfrm>
                <a:off x="2710958" y="3298998"/>
                <a:ext cx="44567" cy="49688"/>
                <a:chOff x="2710958" y="3298998"/>
                <a:chExt cx="44567" cy="49688"/>
              </a:xfrm>
            </p:grpSpPr>
            <p:sp>
              <p:nvSpPr>
                <p:cNvPr id="573" name="Google Shape;573;p30"/>
                <p:cNvSpPr/>
                <p:nvPr/>
              </p:nvSpPr>
              <p:spPr>
                <a:xfrm>
                  <a:off x="2717405" y="3298998"/>
                  <a:ext cx="38120" cy="3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0" h="31107" extrusionOk="0">
                      <a:moveTo>
                        <a:pt x="29259" y="788"/>
                      </a:moveTo>
                      <a:cubicBezTo>
                        <a:pt x="22748" y="1011"/>
                        <a:pt x="16470" y="3267"/>
                        <a:pt x="11306" y="7239"/>
                      </a:cubicBezTo>
                      <a:cubicBezTo>
                        <a:pt x="5927" y="10918"/>
                        <a:pt x="2397" y="16739"/>
                        <a:pt x="1621" y="23210"/>
                      </a:cubicBezTo>
                      <a:cubicBezTo>
                        <a:pt x="1224" y="25751"/>
                        <a:pt x="1986" y="28338"/>
                        <a:pt x="3698" y="30258"/>
                      </a:cubicBezTo>
                      <a:cubicBezTo>
                        <a:pt x="6238" y="32222"/>
                        <a:pt x="9742" y="32367"/>
                        <a:pt x="12437" y="30621"/>
                      </a:cubicBezTo>
                      <a:cubicBezTo>
                        <a:pt x="15032" y="28865"/>
                        <a:pt x="17236" y="26590"/>
                        <a:pt x="18909" y="23941"/>
                      </a:cubicBezTo>
                      <a:cubicBezTo>
                        <a:pt x="20585" y="21291"/>
                        <a:pt x="22829" y="19047"/>
                        <a:pt x="25480" y="17373"/>
                      </a:cubicBezTo>
                      <a:cubicBezTo>
                        <a:pt x="29864" y="15032"/>
                        <a:pt x="36109" y="15502"/>
                        <a:pt x="38742" y="11289"/>
                      </a:cubicBezTo>
                      <a:cubicBezTo>
                        <a:pt x="40046" y="9119"/>
                        <a:pt x="39918" y="6379"/>
                        <a:pt x="38417" y="4340"/>
                      </a:cubicBezTo>
                      <a:cubicBezTo>
                        <a:pt x="36114" y="1752"/>
                        <a:pt x="32706" y="430"/>
                        <a:pt x="29259" y="7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30"/>
                <p:cNvSpPr/>
                <p:nvPr/>
              </p:nvSpPr>
              <p:spPr>
                <a:xfrm>
                  <a:off x="2710958" y="3337347"/>
                  <a:ext cx="11557" cy="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11339" extrusionOk="0">
                      <a:moveTo>
                        <a:pt x="11032" y="2032"/>
                      </a:moveTo>
                      <a:cubicBezTo>
                        <a:pt x="9208" y="586"/>
                        <a:pt x="6713" y="322"/>
                        <a:pt x="4627" y="1354"/>
                      </a:cubicBezTo>
                      <a:cubicBezTo>
                        <a:pt x="2573" y="2455"/>
                        <a:pt x="1361" y="4663"/>
                        <a:pt x="1534" y="6986"/>
                      </a:cubicBezTo>
                      <a:cubicBezTo>
                        <a:pt x="1787" y="9304"/>
                        <a:pt x="3409" y="11242"/>
                        <a:pt x="5647" y="11900"/>
                      </a:cubicBezTo>
                      <a:cubicBezTo>
                        <a:pt x="8054" y="12484"/>
                        <a:pt x="10573" y="11529"/>
                        <a:pt x="11988" y="9495"/>
                      </a:cubicBezTo>
                      <a:cubicBezTo>
                        <a:pt x="13751" y="7161"/>
                        <a:pt x="13326" y="3847"/>
                        <a:pt x="11032" y="20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75" name="Google Shape;575;p30"/>
              <p:cNvSpPr/>
              <p:nvPr/>
            </p:nvSpPr>
            <p:spPr>
              <a:xfrm>
                <a:off x="2712192" y="3323216"/>
                <a:ext cx="85590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85590" h="66251" extrusionOk="0">
                    <a:moveTo>
                      <a:pt x="81004" y="41548"/>
                    </a:moveTo>
                    <a:cubicBezTo>
                      <a:pt x="87822" y="29015"/>
                      <a:pt x="88986" y="14173"/>
                      <a:pt x="84206" y="730"/>
                    </a:cubicBezTo>
                    <a:cubicBezTo>
                      <a:pt x="67485" y="42557"/>
                      <a:pt x="21311" y="49799"/>
                      <a:pt x="1518" y="50931"/>
                    </a:cubicBezTo>
                    <a:cubicBezTo>
                      <a:pt x="8839" y="58980"/>
                      <a:pt x="18594" y="64412"/>
                      <a:pt x="29293" y="66397"/>
                    </a:cubicBezTo>
                    <a:cubicBezTo>
                      <a:pt x="50005" y="69561"/>
                      <a:pt x="70537" y="59695"/>
                      <a:pt x="81004" y="41548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30"/>
            <p:cNvGrpSpPr/>
            <p:nvPr/>
          </p:nvGrpSpPr>
          <p:grpSpPr>
            <a:xfrm>
              <a:off x="713217" y="1683416"/>
              <a:ext cx="448109" cy="488939"/>
              <a:chOff x="2491212" y="3411359"/>
              <a:chExt cx="154755" cy="168856"/>
            </a:xfrm>
          </p:grpSpPr>
          <p:sp>
            <p:nvSpPr>
              <p:cNvPr id="577" name="Google Shape;577;p30"/>
              <p:cNvSpPr/>
              <p:nvPr/>
            </p:nvSpPr>
            <p:spPr>
              <a:xfrm>
                <a:off x="2501662" y="3436366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1" y="9093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0"/>
                      <a:pt x="61329" y="143726"/>
                    </a:cubicBezTo>
                    <a:cubicBezTo>
                      <a:pt x="91563" y="148344"/>
                      <a:pt x="121534" y="133944"/>
                      <a:pt x="136816" y="107457"/>
                    </a:cubicBezTo>
                    <a:cubicBezTo>
                      <a:pt x="152990" y="78186"/>
                      <a:pt x="146945" y="41642"/>
                      <a:pt x="122205" y="19136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0"/>
              <p:cNvSpPr/>
              <p:nvPr/>
            </p:nvSpPr>
            <p:spPr>
              <a:xfrm>
                <a:off x="2491212" y="3411359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2" y="9094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1"/>
                      <a:pt x="61329" y="143726"/>
                    </a:cubicBezTo>
                    <a:cubicBezTo>
                      <a:pt x="91563" y="148344"/>
                      <a:pt x="121534" y="133944"/>
                      <a:pt x="136815" y="107457"/>
                    </a:cubicBezTo>
                    <a:cubicBezTo>
                      <a:pt x="152990" y="78186"/>
                      <a:pt x="146944" y="41642"/>
                      <a:pt x="122205" y="191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9" name="Google Shape;579;p30"/>
              <p:cNvGrpSpPr/>
              <p:nvPr/>
            </p:nvGrpSpPr>
            <p:grpSpPr>
              <a:xfrm>
                <a:off x="2508684" y="3423235"/>
                <a:ext cx="65052" cy="72446"/>
                <a:chOff x="2508684" y="3423235"/>
                <a:chExt cx="65052" cy="72446"/>
              </a:xfrm>
            </p:grpSpPr>
            <p:sp>
              <p:nvSpPr>
                <p:cNvPr id="580" name="Google Shape;580;p30"/>
                <p:cNvSpPr/>
                <p:nvPr/>
              </p:nvSpPr>
              <p:spPr>
                <a:xfrm>
                  <a:off x="2518093" y="3423235"/>
                  <a:ext cx="55643" cy="45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43" h="45321" extrusionOk="0">
                      <a:moveTo>
                        <a:pt x="42012" y="730"/>
                      </a:moveTo>
                      <a:cubicBezTo>
                        <a:pt x="32507" y="1056"/>
                        <a:pt x="23343" y="4349"/>
                        <a:pt x="15806" y="10147"/>
                      </a:cubicBezTo>
                      <a:cubicBezTo>
                        <a:pt x="7953" y="15518"/>
                        <a:pt x="2800" y="24015"/>
                        <a:pt x="1667" y="33459"/>
                      </a:cubicBezTo>
                      <a:cubicBezTo>
                        <a:pt x="1090" y="37170"/>
                        <a:pt x="2202" y="40944"/>
                        <a:pt x="4700" y="43749"/>
                      </a:cubicBezTo>
                      <a:cubicBezTo>
                        <a:pt x="8409" y="46612"/>
                        <a:pt x="13522" y="46825"/>
                        <a:pt x="17457" y="44279"/>
                      </a:cubicBezTo>
                      <a:cubicBezTo>
                        <a:pt x="21245" y="41715"/>
                        <a:pt x="24462" y="38395"/>
                        <a:pt x="26904" y="34528"/>
                      </a:cubicBezTo>
                      <a:cubicBezTo>
                        <a:pt x="29351" y="30660"/>
                        <a:pt x="32627" y="27384"/>
                        <a:pt x="36496" y="24938"/>
                      </a:cubicBezTo>
                      <a:cubicBezTo>
                        <a:pt x="42896" y="21523"/>
                        <a:pt x="52009" y="22208"/>
                        <a:pt x="55852" y="16060"/>
                      </a:cubicBezTo>
                      <a:cubicBezTo>
                        <a:pt x="57756" y="12894"/>
                        <a:pt x="57570" y="8893"/>
                        <a:pt x="55380" y="5918"/>
                      </a:cubicBezTo>
                      <a:cubicBezTo>
                        <a:pt x="53199" y="3055"/>
                        <a:pt x="49245" y="778"/>
                        <a:pt x="42012" y="7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30"/>
                <p:cNvSpPr/>
                <p:nvPr/>
              </p:nvSpPr>
              <p:spPr>
                <a:xfrm>
                  <a:off x="2508684" y="3479129"/>
                  <a:ext cx="16868" cy="1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8" h="16552" extrusionOk="0">
                      <a:moveTo>
                        <a:pt x="15404" y="2631"/>
                      </a:moveTo>
                      <a:cubicBezTo>
                        <a:pt x="12741" y="520"/>
                        <a:pt x="9099" y="134"/>
                        <a:pt x="6052" y="1640"/>
                      </a:cubicBezTo>
                      <a:cubicBezTo>
                        <a:pt x="3056" y="3249"/>
                        <a:pt x="1288" y="6472"/>
                        <a:pt x="1542" y="9863"/>
                      </a:cubicBezTo>
                      <a:cubicBezTo>
                        <a:pt x="1912" y="13245"/>
                        <a:pt x="4280" y="16074"/>
                        <a:pt x="7544" y="17036"/>
                      </a:cubicBezTo>
                      <a:cubicBezTo>
                        <a:pt x="11058" y="17888"/>
                        <a:pt x="14734" y="16493"/>
                        <a:pt x="16797" y="13525"/>
                      </a:cubicBezTo>
                      <a:cubicBezTo>
                        <a:pt x="19372" y="10119"/>
                        <a:pt x="18753" y="5280"/>
                        <a:pt x="15404" y="26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82" name="Google Shape;582;p30"/>
              <p:cNvSpPr/>
              <p:nvPr/>
            </p:nvSpPr>
            <p:spPr>
              <a:xfrm>
                <a:off x="2501532" y="3461356"/>
                <a:ext cx="133916" cy="93852"/>
              </a:xfrm>
              <a:custGeom>
                <a:avLst/>
                <a:gdLst/>
                <a:ahLst/>
                <a:cxnLst/>
                <a:rect l="l" t="t" r="r" b="b"/>
                <a:pathLst>
                  <a:path w="133916" h="93852" extrusionOk="0">
                    <a:moveTo>
                      <a:pt x="126496" y="57460"/>
                    </a:moveTo>
                    <a:cubicBezTo>
                      <a:pt x="135956" y="40087"/>
                      <a:pt x="138004" y="19633"/>
                      <a:pt x="132178" y="730"/>
                    </a:cubicBezTo>
                    <a:cubicBezTo>
                      <a:pt x="96835" y="51751"/>
                      <a:pt x="27906" y="58700"/>
                      <a:pt x="1518" y="59421"/>
                    </a:cubicBezTo>
                    <a:cubicBezTo>
                      <a:pt x="12415" y="77345"/>
                      <a:pt x="30399" y="89811"/>
                      <a:pt x="51009" y="93729"/>
                    </a:cubicBezTo>
                    <a:cubicBezTo>
                      <a:pt x="81243" y="98348"/>
                      <a:pt x="111214" y="83948"/>
                      <a:pt x="126496" y="5746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3" name="Google Shape;583;p30"/>
          <p:cNvGrpSpPr/>
          <p:nvPr/>
        </p:nvGrpSpPr>
        <p:grpSpPr>
          <a:xfrm>
            <a:off x="2940319" y="3807995"/>
            <a:ext cx="698414" cy="467943"/>
            <a:chOff x="2940319" y="3807995"/>
            <a:chExt cx="698414" cy="467943"/>
          </a:xfrm>
        </p:grpSpPr>
        <p:grpSp>
          <p:nvGrpSpPr>
            <p:cNvPr id="584" name="Google Shape;584;p30"/>
            <p:cNvGrpSpPr/>
            <p:nvPr/>
          </p:nvGrpSpPr>
          <p:grpSpPr>
            <a:xfrm>
              <a:off x="2940319" y="3807995"/>
              <a:ext cx="305434" cy="332131"/>
              <a:chOff x="2698989" y="3290919"/>
              <a:chExt cx="105482" cy="114702"/>
            </a:xfrm>
          </p:grpSpPr>
          <p:sp>
            <p:nvSpPr>
              <p:cNvPr id="585" name="Google Shape;585;p30"/>
              <p:cNvSpPr/>
              <p:nvPr/>
            </p:nvSpPr>
            <p:spPr>
              <a:xfrm>
                <a:off x="2705611" y="3307073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10"/>
                      <a:pt x="-977" y="37273"/>
                      <a:pt x="2055" y="58000"/>
                    </a:cubicBezTo>
                    <a:cubicBezTo>
                      <a:pt x="5860" y="78600"/>
                      <a:pt x="21916" y="94757"/>
                      <a:pt x="42495" y="98694"/>
                    </a:cubicBezTo>
                    <a:cubicBezTo>
                      <a:pt x="63207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2698989" y="3290919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09"/>
                      <a:pt x="-978" y="37273"/>
                      <a:pt x="2055" y="58001"/>
                    </a:cubicBezTo>
                    <a:cubicBezTo>
                      <a:pt x="5860" y="78601"/>
                      <a:pt x="21916" y="94757"/>
                      <a:pt x="42495" y="98693"/>
                    </a:cubicBezTo>
                    <a:cubicBezTo>
                      <a:pt x="63208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87" name="Google Shape;587;p30"/>
              <p:cNvGrpSpPr/>
              <p:nvPr/>
            </p:nvGrpSpPr>
            <p:grpSpPr>
              <a:xfrm>
                <a:off x="2710958" y="3298998"/>
                <a:ext cx="44567" cy="49688"/>
                <a:chOff x="2710958" y="3298998"/>
                <a:chExt cx="44567" cy="49688"/>
              </a:xfrm>
            </p:grpSpPr>
            <p:sp>
              <p:nvSpPr>
                <p:cNvPr id="588" name="Google Shape;588;p30"/>
                <p:cNvSpPr/>
                <p:nvPr/>
              </p:nvSpPr>
              <p:spPr>
                <a:xfrm>
                  <a:off x="2717405" y="3298998"/>
                  <a:ext cx="38120" cy="3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0" h="31107" extrusionOk="0">
                      <a:moveTo>
                        <a:pt x="29259" y="788"/>
                      </a:moveTo>
                      <a:cubicBezTo>
                        <a:pt x="22748" y="1011"/>
                        <a:pt x="16470" y="3267"/>
                        <a:pt x="11306" y="7239"/>
                      </a:cubicBezTo>
                      <a:cubicBezTo>
                        <a:pt x="5927" y="10918"/>
                        <a:pt x="2397" y="16739"/>
                        <a:pt x="1621" y="23210"/>
                      </a:cubicBezTo>
                      <a:cubicBezTo>
                        <a:pt x="1224" y="25751"/>
                        <a:pt x="1986" y="28338"/>
                        <a:pt x="3698" y="30258"/>
                      </a:cubicBezTo>
                      <a:cubicBezTo>
                        <a:pt x="6238" y="32222"/>
                        <a:pt x="9742" y="32367"/>
                        <a:pt x="12437" y="30621"/>
                      </a:cubicBezTo>
                      <a:cubicBezTo>
                        <a:pt x="15032" y="28865"/>
                        <a:pt x="17236" y="26590"/>
                        <a:pt x="18909" y="23941"/>
                      </a:cubicBezTo>
                      <a:cubicBezTo>
                        <a:pt x="20585" y="21291"/>
                        <a:pt x="22829" y="19047"/>
                        <a:pt x="25480" y="17373"/>
                      </a:cubicBezTo>
                      <a:cubicBezTo>
                        <a:pt x="29864" y="15032"/>
                        <a:pt x="36109" y="15502"/>
                        <a:pt x="38742" y="11289"/>
                      </a:cubicBezTo>
                      <a:cubicBezTo>
                        <a:pt x="40046" y="9119"/>
                        <a:pt x="39918" y="6379"/>
                        <a:pt x="38417" y="4340"/>
                      </a:cubicBezTo>
                      <a:cubicBezTo>
                        <a:pt x="36114" y="1752"/>
                        <a:pt x="32706" y="430"/>
                        <a:pt x="29259" y="7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30"/>
                <p:cNvSpPr/>
                <p:nvPr/>
              </p:nvSpPr>
              <p:spPr>
                <a:xfrm>
                  <a:off x="2710958" y="3337347"/>
                  <a:ext cx="11557" cy="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11339" extrusionOk="0">
                      <a:moveTo>
                        <a:pt x="11032" y="2032"/>
                      </a:moveTo>
                      <a:cubicBezTo>
                        <a:pt x="9208" y="586"/>
                        <a:pt x="6713" y="322"/>
                        <a:pt x="4627" y="1354"/>
                      </a:cubicBezTo>
                      <a:cubicBezTo>
                        <a:pt x="2573" y="2455"/>
                        <a:pt x="1361" y="4663"/>
                        <a:pt x="1534" y="6986"/>
                      </a:cubicBezTo>
                      <a:cubicBezTo>
                        <a:pt x="1787" y="9304"/>
                        <a:pt x="3409" y="11242"/>
                        <a:pt x="5647" y="11900"/>
                      </a:cubicBezTo>
                      <a:cubicBezTo>
                        <a:pt x="8054" y="12484"/>
                        <a:pt x="10573" y="11529"/>
                        <a:pt x="11988" y="9495"/>
                      </a:cubicBezTo>
                      <a:cubicBezTo>
                        <a:pt x="13751" y="7161"/>
                        <a:pt x="13326" y="3847"/>
                        <a:pt x="11032" y="20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90" name="Google Shape;590;p30"/>
              <p:cNvSpPr/>
              <p:nvPr/>
            </p:nvSpPr>
            <p:spPr>
              <a:xfrm>
                <a:off x="2712192" y="3323216"/>
                <a:ext cx="85590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85590" h="66251" extrusionOk="0">
                    <a:moveTo>
                      <a:pt x="81004" y="41548"/>
                    </a:moveTo>
                    <a:cubicBezTo>
                      <a:pt x="87822" y="29015"/>
                      <a:pt x="88986" y="14173"/>
                      <a:pt x="84206" y="730"/>
                    </a:cubicBezTo>
                    <a:cubicBezTo>
                      <a:pt x="67485" y="42557"/>
                      <a:pt x="21311" y="49799"/>
                      <a:pt x="1518" y="50931"/>
                    </a:cubicBezTo>
                    <a:cubicBezTo>
                      <a:pt x="8839" y="58980"/>
                      <a:pt x="18594" y="64412"/>
                      <a:pt x="29293" y="66397"/>
                    </a:cubicBezTo>
                    <a:cubicBezTo>
                      <a:pt x="50005" y="69561"/>
                      <a:pt x="70537" y="59695"/>
                      <a:pt x="81004" y="41548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30"/>
            <p:cNvGrpSpPr/>
            <p:nvPr/>
          </p:nvGrpSpPr>
          <p:grpSpPr>
            <a:xfrm>
              <a:off x="3396609" y="4012685"/>
              <a:ext cx="242123" cy="263253"/>
              <a:chOff x="2698989" y="3290919"/>
              <a:chExt cx="105482" cy="114702"/>
            </a:xfrm>
          </p:grpSpPr>
          <p:sp>
            <p:nvSpPr>
              <p:cNvPr id="592" name="Google Shape;592;p30"/>
              <p:cNvSpPr/>
              <p:nvPr/>
            </p:nvSpPr>
            <p:spPr>
              <a:xfrm>
                <a:off x="2705611" y="3307073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10"/>
                      <a:pt x="-977" y="37273"/>
                      <a:pt x="2055" y="58000"/>
                    </a:cubicBezTo>
                    <a:cubicBezTo>
                      <a:pt x="5860" y="78600"/>
                      <a:pt x="21916" y="94757"/>
                      <a:pt x="42495" y="98694"/>
                    </a:cubicBezTo>
                    <a:cubicBezTo>
                      <a:pt x="63207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2698989" y="3290919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09"/>
                      <a:pt x="-978" y="37273"/>
                      <a:pt x="2055" y="58001"/>
                    </a:cubicBezTo>
                    <a:cubicBezTo>
                      <a:pt x="5860" y="78601"/>
                      <a:pt x="21916" y="94757"/>
                      <a:pt x="42495" y="98693"/>
                    </a:cubicBezTo>
                    <a:cubicBezTo>
                      <a:pt x="63208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94" name="Google Shape;594;p30"/>
              <p:cNvGrpSpPr/>
              <p:nvPr/>
            </p:nvGrpSpPr>
            <p:grpSpPr>
              <a:xfrm>
                <a:off x="2710958" y="3298998"/>
                <a:ext cx="44567" cy="49688"/>
                <a:chOff x="2710958" y="3298998"/>
                <a:chExt cx="44567" cy="49688"/>
              </a:xfrm>
            </p:grpSpPr>
            <p:sp>
              <p:nvSpPr>
                <p:cNvPr id="595" name="Google Shape;595;p30"/>
                <p:cNvSpPr/>
                <p:nvPr/>
              </p:nvSpPr>
              <p:spPr>
                <a:xfrm>
                  <a:off x="2717405" y="3298998"/>
                  <a:ext cx="38120" cy="3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0" h="31107" extrusionOk="0">
                      <a:moveTo>
                        <a:pt x="29259" y="788"/>
                      </a:moveTo>
                      <a:cubicBezTo>
                        <a:pt x="22748" y="1011"/>
                        <a:pt x="16470" y="3267"/>
                        <a:pt x="11306" y="7239"/>
                      </a:cubicBezTo>
                      <a:cubicBezTo>
                        <a:pt x="5927" y="10918"/>
                        <a:pt x="2397" y="16739"/>
                        <a:pt x="1621" y="23210"/>
                      </a:cubicBezTo>
                      <a:cubicBezTo>
                        <a:pt x="1224" y="25751"/>
                        <a:pt x="1986" y="28338"/>
                        <a:pt x="3698" y="30258"/>
                      </a:cubicBezTo>
                      <a:cubicBezTo>
                        <a:pt x="6238" y="32222"/>
                        <a:pt x="9742" y="32367"/>
                        <a:pt x="12437" y="30621"/>
                      </a:cubicBezTo>
                      <a:cubicBezTo>
                        <a:pt x="15032" y="28865"/>
                        <a:pt x="17236" y="26590"/>
                        <a:pt x="18909" y="23941"/>
                      </a:cubicBezTo>
                      <a:cubicBezTo>
                        <a:pt x="20585" y="21291"/>
                        <a:pt x="22829" y="19047"/>
                        <a:pt x="25480" y="17373"/>
                      </a:cubicBezTo>
                      <a:cubicBezTo>
                        <a:pt x="29864" y="15032"/>
                        <a:pt x="36109" y="15502"/>
                        <a:pt x="38742" y="11289"/>
                      </a:cubicBezTo>
                      <a:cubicBezTo>
                        <a:pt x="40046" y="9119"/>
                        <a:pt x="39918" y="6379"/>
                        <a:pt x="38417" y="4340"/>
                      </a:cubicBezTo>
                      <a:cubicBezTo>
                        <a:pt x="36114" y="1752"/>
                        <a:pt x="32706" y="430"/>
                        <a:pt x="29259" y="7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30"/>
                <p:cNvSpPr/>
                <p:nvPr/>
              </p:nvSpPr>
              <p:spPr>
                <a:xfrm>
                  <a:off x="2710958" y="3337347"/>
                  <a:ext cx="11557" cy="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11339" extrusionOk="0">
                      <a:moveTo>
                        <a:pt x="11032" y="2032"/>
                      </a:moveTo>
                      <a:cubicBezTo>
                        <a:pt x="9208" y="586"/>
                        <a:pt x="6713" y="322"/>
                        <a:pt x="4627" y="1354"/>
                      </a:cubicBezTo>
                      <a:cubicBezTo>
                        <a:pt x="2573" y="2455"/>
                        <a:pt x="1361" y="4663"/>
                        <a:pt x="1534" y="6986"/>
                      </a:cubicBezTo>
                      <a:cubicBezTo>
                        <a:pt x="1787" y="9304"/>
                        <a:pt x="3409" y="11242"/>
                        <a:pt x="5647" y="11900"/>
                      </a:cubicBezTo>
                      <a:cubicBezTo>
                        <a:pt x="8054" y="12484"/>
                        <a:pt x="10573" y="11529"/>
                        <a:pt x="11988" y="9495"/>
                      </a:cubicBezTo>
                      <a:cubicBezTo>
                        <a:pt x="13751" y="7161"/>
                        <a:pt x="13326" y="3847"/>
                        <a:pt x="11032" y="20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97" name="Google Shape;597;p30"/>
              <p:cNvSpPr/>
              <p:nvPr/>
            </p:nvSpPr>
            <p:spPr>
              <a:xfrm>
                <a:off x="2712192" y="3323216"/>
                <a:ext cx="85590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85590" h="66251" extrusionOk="0">
                    <a:moveTo>
                      <a:pt x="81004" y="41548"/>
                    </a:moveTo>
                    <a:cubicBezTo>
                      <a:pt x="87822" y="29015"/>
                      <a:pt x="88986" y="14173"/>
                      <a:pt x="84206" y="730"/>
                    </a:cubicBezTo>
                    <a:cubicBezTo>
                      <a:pt x="67485" y="42557"/>
                      <a:pt x="21311" y="49799"/>
                      <a:pt x="1518" y="50931"/>
                    </a:cubicBezTo>
                    <a:cubicBezTo>
                      <a:pt x="8839" y="58980"/>
                      <a:pt x="18594" y="64412"/>
                      <a:pt x="29293" y="66397"/>
                    </a:cubicBezTo>
                    <a:cubicBezTo>
                      <a:pt x="50005" y="69561"/>
                      <a:pt x="70537" y="59695"/>
                      <a:pt x="81004" y="41548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4239D95-3D8E-4A2E-F965-03194AD480CA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8184" r="18184"/>
          <a:stretch>
            <a:fillRect/>
          </a:stretch>
        </p:blipFill>
        <p:spPr>
          <a:xfrm>
            <a:off x="710646" y="1029345"/>
            <a:ext cx="3779459" cy="39643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1"/>
          <p:cNvSpPr/>
          <p:nvPr/>
        </p:nvSpPr>
        <p:spPr>
          <a:xfrm>
            <a:off x="4537726" y="3076574"/>
            <a:ext cx="68536" cy="69347"/>
          </a:xfrm>
          <a:custGeom>
            <a:avLst/>
            <a:gdLst/>
            <a:ahLst/>
            <a:cxnLst/>
            <a:rect l="l" t="t" r="r" b="b"/>
            <a:pathLst>
              <a:path w="23674" h="23954" extrusionOk="0">
                <a:moveTo>
                  <a:pt x="18197" y="1563"/>
                </a:moveTo>
                <a:cubicBezTo>
                  <a:pt x="13097" y="-393"/>
                  <a:pt x="7318" y="1174"/>
                  <a:pt x="3906" y="5438"/>
                </a:cubicBezTo>
                <a:cubicBezTo>
                  <a:pt x="685" y="9850"/>
                  <a:pt x="726" y="15848"/>
                  <a:pt x="4006" y="20216"/>
                </a:cubicBezTo>
                <a:cubicBezTo>
                  <a:pt x="7485" y="24431"/>
                  <a:pt x="13330" y="25844"/>
                  <a:pt x="18350" y="23683"/>
                </a:cubicBezTo>
                <a:cubicBezTo>
                  <a:pt x="23268" y="21289"/>
                  <a:pt x="25984" y="15909"/>
                  <a:pt x="24988" y="10532"/>
                </a:cubicBezTo>
                <a:cubicBezTo>
                  <a:pt x="24241" y="6650"/>
                  <a:pt x="21731" y="3336"/>
                  <a:pt x="18197" y="1563"/>
                </a:cubicBez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31"/>
          <p:cNvGrpSpPr/>
          <p:nvPr/>
        </p:nvGrpSpPr>
        <p:grpSpPr>
          <a:xfrm>
            <a:off x="3605720" y="-963586"/>
            <a:ext cx="3906282" cy="7397395"/>
            <a:chOff x="3605720" y="-963586"/>
            <a:chExt cx="3906282" cy="7397395"/>
          </a:xfrm>
        </p:grpSpPr>
        <p:grpSp>
          <p:nvGrpSpPr>
            <p:cNvPr id="604" name="Google Shape;604;p31"/>
            <p:cNvGrpSpPr/>
            <p:nvPr/>
          </p:nvGrpSpPr>
          <p:grpSpPr>
            <a:xfrm>
              <a:off x="5598167" y="-963586"/>
              <a:ext cx="1913835" cy="1632691"/>
              <a:chOff x="844441" y="1860156"/>
              <a:chExt cx="718110" cy="612642"/>
            </a:xfrm>
          </p:grpSpPr>
          <p:sp>
            <p:nvSpPr>
              <p:cNvPr id="605" name="Google Shape;605;p31"/>
              <p:cNvSpPr/>
              <p:nvPr/>
            </p:nvSpPr>
            <p:spPr>
              <a:xfrm>
                <a:off x="873108" y="1895988"/>
                <a:ext cx="689443" cy="576810"/>
              </a:xfrm>
              <a:custGeom>
                <a:avLst/>
                <a:gdLst/>
                <a:ahLst/>
                <a:cxnLst/>
                <a:rect l="l" t="t" r="r" b="b"/>
                <a:pathLst>
                  <a:path w="689443" h="576810" extrusionOk="0">
                    <a:moveTo>
                      <a:pt x="8662" y="350238"/>
                    </a:moveTo>
                    <a:cubicBezTo>
                      <a:pt x="31633" y="410002"/>
                      <a:pt x="59054" y="467961"/>
                      <a:pt x="90695" y="523625"/>
                    </a:cubicBezTo>
                    <a:cubicBezTo>
                      <a:pt x="117095" y="569692"/>
                      <a:pt x="173247" y="589495"/>
                      <a:pt x="222714" y="570185"/>
                    </a:cubicBezTo>
                    <a:cubicBezTo>
                      <a:pt x="369162" y="513015"/>
                      <a:pt x="509510" y="441313"/>
                      <a:pt x="641653" y="356154"/>
                    </a:cubicBezTo>
                    <a:cubicBezTo>
                      <a:pt x="685837" y="327831"/>
                      <a:pt x="702983" y="271670"/>
                      <a:pt x="682152" y="223506"/>
                    </a:cubicBezTo>
                    <a:cubicBezTo>
                      <a:pt x="654558" y="159477"/>
                      <a:pt x="619540" y="98908"/>
                      <a:pt x="577817" y="43044"/>
                    </a:cubicBezTo>
                    <a:cubicBezTo>
                      <a:pt x="547901" y="3707"/>
                      <a:pt x="494960" y="-10080"/>
                      <a:pt x="449650" y="9667"/>
                    </a:cubicBezTo>
                    <a:cubicBezTo>
                      <a:pt x="310921" y="69157"/>
                      <a:pt x="177402" y="140122"/>
                      <a:pt x="50484" y="221822"/>
                    </a:cubicBezTo>
                    <a:cubicBezTo>
                      <a:pt x="7928" y="249357"/>
                      <a:pt x="-9520" y="302930"/>
                      <a:pt x="8662" y="350238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844441" y="1860156"/>
                <a:ext cx="689443" cy="576810"/>
              </a:xfrm>
              <a:custGeom>
                <a:avLst/>
                <a:gdLst/>
                <a:ahLst/>
                <a:cxnLst/>
                <a:rect l="l" t="t" r="r" b="b"/>
                <a:pathLst>
                  <a:path w="689443" h="576810" extrusionOk="0">
                    <a:moveTo>
                      <a:pt x="8662" y="350238"/>
                    </a:moveTo>
                    <a:cubicBezTo>
                      <a:pt x="31633" y="410002"/>
                      <a:pt x="59054" y="467961"/>
                      <a:pt x="90694" y="523625"/>
                    </a:cubicBezTo>
                    <a:cubicBezTo>
                      <a:pt x="117095" y="569692"/>
                      <a:pt x="173246" y="589495"/>
                      <a:pt x="222713" y="570185"/>
                    </a:cubicBezTo>
                    <a:cubicBezTo>
                      <a:pt x="369162" y="513015"/>
                      <a:pt x="509510" y="441313"/>
                      <a:pt x="641653" y="356154"/>
                    </a:cubicBezTo>
                    <a:cubicBezTo>
                      <a:pt x="685836" y="327831"/>
                      <a:pt x="702983" y="271670"/>
                      <a:pt x="682152" y="223506"/>
                    </a:cubicBezTo>
                    <a:cubicBezTo>
                      <a:pt x="654558" y="159477"/>
                      <a:pt x="619540" y="98908"/>
                      <a:pt x="577817" y="43044"/>
                    </a:cubicBezTo>
                    <a:cubicBezTo>
                      <a:pt x="547901" y="3707"/>
                      <a:pt x="494960" y="-10080"/>
                      <a:pt x="449650" y="9667"/>
                    </a:cubicBezTo>
                    <a:cubicBezTo>
                      <a:pt x="310921" y="69157"/>
                      <a:pt x="177402" y="140122"/>
                      <a:pt x="50484" y="221822"/>
                    </a:cubicBezTo>
                    <a:cubicBezTo>
                      <a:pt x="7928" y="249357"/>
                      <a:pt x="-9520" y="302930"/>
                      <a:pt x="8662" y="3502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914878" y="1927719"/>
                <a:ext cx="555013" cy="446923"/>
              </a:xfrm>
              <a:custGeom>
                <a:avLst/>
                <a:gdLst/>
                <a:ahLst/>
                <a:cxnLst/>
                <a:rect l="l" t="t" r="r" b="b"/>
                <a:pathLst>
                  <a:path w="555013" h="446923" extrusionOk="0">
                    <a:moveTo>
                      <a:pt x="4145" y="270030"/>
                    </a:moveTo>
                    <a:cubicBezTo>
                      <a:pt x="18596" y="318970"/>
                      <a:pt x="37530" y="366474"/>
                      <a:pt x="60708" y="411937"/>
                    </a:cubicBezTo>
                    <a:cubicBezTo>
                      <a:pt x="76496" y="442784"/>
                      <a:pt x="113563" y="456026"/>
                      <a:pt x="145329" y="442169"/>
                    </a:cubicBezTo>
                    <a:cubicBezTo>
                      <a:pt x="276465" y="384873"/>
                      <a:pt x="403393" y="318397"/>
                      <a:pt x="525169" y="243235"/>
                    </a:cubicBezTo>
                    <a:cubicBezTo>
                      <a:pt x="553426" y="225842"/>
                      <a:pt x="564342" y="190158"/>
                      <a:pt x="550652" y="159937"/>
                    </a:cubicBezTo>
                    <a:cubicBezTo>
                      <a:pt x="529493" y="112965"/>
                      <a:pt x="503342" y="68405"/>
                      <a:pt x="472650" y="27025"/>
                    </a:cubicBezTo>
                    <a:cubicBezTo>
                      <a:pt x="454577" y="2848"/>
                      <a:pt x="422320" y="-5852"/>
                      <a:pt x="394537" y="5957"/>
                    </a:cubicBezTo>
                    <a:cubicBezTo>
                      <a:pt x="268560" y="59090"/>
                      <a:pt x="147290" y="122749"/>
                      <a:pt x="32014" y="196259"/>
                    </a:cubicBezTo>
                    <a:cubicBezTo>
                      <a:pt x="7329" y="211901"/>
                      <a:pt x="-4033" y="241979"/>
                      <a:pt x="4145" y="27003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8" name="Google Shape;608;p31"/>
              <p:cNvGrpSpPr/>
              <p:nvPr/>
            </p:nvGrpSpPr>
            <p:grpSpPr>
              <a:xfrm>
                <a:off x="982778" y="1995185"/>
                <a:ext cx="384824" cy="306772"/>
                <a:chOff x="982778" y="1995185"/>
                <a:chExt cx="384824" cy="306772"/>
              </a:xfrm>
            </p:grpSpPr>
            <p:sp>
              <p:nvSpPr>
                <p:cNvPr id="609" name="Google Shape;609;p31"/>
                <p:cNvSpPr/>
                <p:nvPr/>
              </p:nvSpPr>
              <p:spPr>
                <a:xfrm>
                  <a:off x="982778" y="2150544"/>
                  <a:ext cx="122606" cy="151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06" h="151413" extrusionOk="0">
                      <a:moveTo>
                        <a:pt x="101559" y="144866"/>
                      </a:moveTo>
                      <a:cubicBezTo>
                        <a:pt x="88267" y="151986"/>
                        <a:pt x="76678" y="153882"/>
                        <a:pt x="66794" y="150554"/>
                      </a:cubicBezTo>
                      <a:cubicBezTo>
                        <a:pt x="56910" y="147226"/>
                        <a:pt x="47581" y="137831"/>
                        <a:pt x="38808" y="122366"/>
                      </a:cubicBezTo>
                      <a:lnTo>
                        <a:pt x="64737" y="103787"/>
                      </a:lnTo>
                      <a:cubicBezTo>
                        <a:pt x="66694" y="107553"/>
                        <a:pt x="68941" y="111162"/>
                        <a:pt x="71458" y="114579"/>
                      </a:cubicBezTo>
                      <a:cubicBezTo>
                        <a:pt x="73045" y="116837"/>
                        <a:pt x="75014" y="118800"/>
                        <a:pt x="77278" y="120379"/>
                      </a:cubicBezTo>
                      <a:cubicBezTo>
                        <a:pt x="78695" y="121353"/>
                        <a:pt x="80330" y="121963"/>
                        <a:pt x="82038" y="122157"/>
                      </a:cubicBezTo>
                      <a:cubicBezTo>
                        <a:pt x="83507" y="122226"/>
                        <a:pt x="84966" y="121878"/>
                        <a:pt x="86247" y="121155"/>
                      </a:cubicBezTo>
                      <a:cubicBezTo>
                        <a:pt x="89921" y="119187"/>
                        <a:pt x="90340" y="115556"/>
                        <a:pt x="87504" y="110262"/>
                      </a:cubicBezTo>
                      <a:cubicBezTo>
                        <a:pt x="85114" y="105489"/>
                        <a:pt x="81403" y="101504"/>
                        <a:pt x="76813" y="98779"/>
                      </a:cubicBezTo>
                      <a:cubicBezTo>
                        <a:pt x="71193" y="95858"/>
                        <a:pt x="65175" y="93776"/>
                        <a:pt x="58951" y="92598"/>
                      </a:cubicBezTo>
                      <a:lnTo>
                        <a:pt x="46576" y="89944"/>
                      </a:lnTo>
                      <a:cubicBezTo>
                        <a:pt x="42077" y="88947"/>
                        <a:pt x="38292" y="87950"/>
                        <a:pt x="35220" y="86953"/>
                      </a:cubicBezTo>
                      <a:cubicBezTo>
                        <a:pt x="31750" y="85785"/>
                        <a:pt x="28385" y="84325"/>
                        <a:pt x="25162" y="82589"/>
                      </a:cubicBezTo>
                      <a:cubicBezTo>
                        <a:pt x="21493" y="80648"/>
                        <a:pt x="18175" y="78107"/>
                        <a:pt x="15345" y="75071"/>
                      </a:cubicBezTo>
                      <a:cubicBezTo>
                        <a:pt x="12219" y="71670"/>
                        <a:pt x="9554" y="67873"/>
                        <a:pt x="7416" y="63778"/>
                      </a:cubicBezTo>
                      <a:cubicBezTo>
                        <a:pt x="1193" y="52163"/>
                        <a:pt x="-106" y="41335"/>
                        <a:pt x="3519" y="31293"/>
                      </a:cubicBezTo>
                      <a:cubicBezTo>
                        <a:pt x="7145" y="21252"/>
                        <a:pt x="15103" y="12905"/>
                        <a:pt x="27394" y="6253"/>
                      </a:cubicBezTo>
                      <a:cubicBezTo>
                        <a:pt x="49440" y="-5555"/>
                        <a:pt x="67549" y="1572"/>
                        <a:pt x="81721" y="27632"/>
                      </a:cubicBezTo>
                      <a:lnTo>
                        <a:pt x="54711" y="45749"/>
                      </a:lnTo>
                      <a:cubicBezTo>
                        <a:pt x="52829" y="42237"/>
                        <a:pt x="51378" y="39625"/>
                        <a:pt x="50356" y="37913"/>
                      </a:cubicBezTo>
                      <a:cubicBezTo>
                        <a:pt x="49288" y="36136"/>
                        <a:pt x="48085" y="34444"/>
                        <a:pt x="46758" y="32852"/>
                      </a:cubicBezTo>
                      <a:cubicBezTo>
                        <a:pt x="45799" y="31490"/>
                        <a:pt x="44430" y="30469"/>
                        <a:pt x="42850" y="29940"/>
                      </a:cubicBezTo>
                      <a:cubicBezTo>
                        <a:pt x="41491" y="29680"/>
                        <a:pt x="40084" y="29932"/>
                        <a:pt x="38900" y="30647"/>
                      </a:cubicBezTo>
                      <a:cubicBezTo>
                        <a:pt x="36924" y="31779"/>
                        <a:pt x="35806" y="33975"/>
                        <a:pt x="36055" y="36238"/>
                      </a:cubicBezTo>
                      <a:cubicBezTo>
                        <a:pt x="36092" y="38702"/>
                        <a:pt x="36710" y="41122"/>
                        <a:pt x="37858" y="43303"/>
                      </a:cubicBezTo>
                      <a:cubicBezTo>
                        <a:pt x="38453" y="44418"/>
                        <a:pt x="39143" y="45478"/>
                        <a:pt x="39922" y="46473"/>
                      </a:cubicBezTo>
                      <a:cubicBezTo>
                        <a:pt x="40689" y="47453"/>
                        <a:pt x="41379" y="48318"/>
                        <a:pt x="41990" y="49068"/>
                      </a:cubicBezTo>
                      <a:cubicBezTo>
                        <a:pt x="42718" y="49922"/>
                        <a:pt x="43571" y="50660"/>
                        <a:pt x="44520" y="51259"/>
                      </a:cubicBezTo>
                      <a:cubicBezTo>
                        <a:pt x="45596" y="51969"/>
                        <a:pt x="46428" y="52549"/>
                        <a:pt x="47017" y="52998"/>
                      </a:cubicBezTo>
                      <a:cubicBezTo>
                        <a:pt x="47912" y="53610"/>
                        <a:pt x="48879" y="54107"/>
                        <a:pt x="49897" y="54480"/>
                      </a:cubicBezTo>
                      <a:cubicBezTo>
                        <a:pt x="51228" y="55018"/>
                        <a:pt x="52130" y="55404"/>
                        <a:pt x="52603" y="55638"/>
                      </a:cubicBezTo>
                      <a:cubicBezTo>
                        <a:pt x="53587" y="56043"/>
                        <a:pt x="54600" y="56372"/>
                        <a:pt x="55634" y="56622"/>
                      </a:cubicBezTo>
                      <a:cubicBezTo>
                        <a:pt x="57181" y="57045"/>
                        <a:pt x="58114" y="57292"/>
                        <a:pt x="58432" y="57366"/>
                      </a:cubicBezTo>
                      <a:cubicBezTo>
                        <a:pt x="58749" y="57439"/>
                        <a:pt x="59784" y="57684"/>
                        <a:pt x="61538" y="58101"/>
                      </a:cubicBezTo>
                      <a:cubicBezTo>
                        <a:pt x="63291" y="58518"/>
                        <a:pt x="64251" y="58751"/>
                        <a:pt x="64416" y="58801"/>
                      </a:cubicBezTo>
                      <a:lnTo>
                        <a:pt x="75888" y="61522"/>
                      </a:lnTo>
                      <a:cubicBezTo>
                        <a:pt x="80243" y="62567"/>
                        <a:pt x="84537" y="63854"/>
                        <a:pt x="88749" y="65376"/>
                      </a:cubicBezTo>
                      <a:cubicBezTo>
                        <a:pt x="92694" y="66861"/>
                        <a:pt x="96509" y="68673"/>
                        <a:pt x="100153" y="70792"/>
                      </a:cubicBezTo>
                      <a:cubicBezTo>
                        <a:pt x="104106" y="73070"/>
                        <a:pt x="107696" y="75929"/>
                        <a:pt x="110799" y="79274"/>
                      </a:cubicBezTo>
                      <a:cubicBezTo>
                        <a:pt x="114128" y="82889"/>
                        <a:pt x="116973" y="86922"/>
                        <a:pt x="119262" y="91271"/>
                      </a:cubicBezTo>
                      <a:cubicBezTo>
                        <a:pt x="124377" y="100313"/>
                        <a:pt x="125514" y="111070"/>
                        <a:pt x="122402" y="120980"/>
                      </a:cubicBezTo>
                      <a:cubicBezTo>
                        <a:pt x="119023" y="131462"/>
                        <a:pt x="111488" y="140097"/>
                        <a:pt x="101559" y="1448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31"/>
                <p:cNvSpPr/>
                <p:nvPr/>
              </p:nvSpPr>
              <p:spPr>
                <a:xfrm>
                  <a:off x="1071985" y="2099730"/>
                  <a:ext cx="128167" cy="154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67" h="154578" extrusionOk="0">
                      <a:moveTo>
                        <a:pt x="120716" y="133837"/>
                      </a:moveTo>
                      <a:cubicBezTo>
                        <a:pt x="115517" y="139342"/>
                        <a:pt x="109403" y="143904"/>
                        <a:pt x="102646" y="147322"/>
                      </a:cubicBezTo>
                      <a:cubicBezTo>
                        <a:pt x="96071" y="151048"/>
                        <a:pt x="88897" y="153602"/>
                        <a:pt x="81446" y="154869"/>
                      </a:cubicBezTo>
                      <a:cubicBezTo>
                        <a:pt x="75507" y="155850"/>
                        <a:pt x="69412" y="155183"/>
                        <a:pt x="63826" y="152939"/>
                      </a:cubicBezTo>
                      <a:cubicBezTo>
                        <a:pt x="58380" y="150617"/>
                        <a:pt x="53498" y="147149"/>
                        <a:pt x="49513" y="142772"/>
                      </a:cubicBezTo>
                      <a:cubicBezTo>
                        <a:pt x="44706" y="137412"/>
                        <a:pt x="40606" y="131459"/>
                        <a:pt x="37310" y="125059"/>
                      </a:cubicBezTo>
                      <a:lnTo>
                        <a:pt x="10737" y="75466"/>
                      </a:lnTo>
                      <a:cubicBezTo>
                        <a:pt x="7234" y="69177"/>
                        <a:pt x="4550" y="62466"/>
                        <a:pt x="2750" y="55497"/>
                      </a:cubicBezTo>
                      <a:cubicBezTo>
                        <a:pt x="1313" y="49754"/>
                        <a:pt x="1131" y="43769"/>
                        <a:pt x="2215" y="37950"/>
                      </a:cubicBezTo>
                      <a:cubicBezTo>
                        <a:pt x="3441" y="32057"/>
                        <a:pt x="6262" y="26614"/>
                        <a:pt x="10369" y="22215"/>
                      </a:cubicBezTo>
                      <a:cubicBezTo>
                        <a:pt x="15553" y="16715"/>
                        <a:pt x="21654" y="12160"/>
                        <a:pt x="28399" y="8752"/>
                      </a:cubicBezTo>
                      <a:cubicBezTo>
                        <a:pt x="34989" y="5021"/>
                        <a:pt x="42175" y="2460"/>
                        <a:pt x="49639" y="1183"/>
                      </a:cubicBezTo>
                      <a:cubicBezTo>
                        <a:pt x="55602" y="188"/>
                        <a:pt x="61722" y="841"/>
                        <a:pt x="67341" y="3070"/>
                      </a:cubicBezTo>
                      <a:cubicBezTo>
                        <a:pt x="72810" y="5373"/>
                        <a:pt x="77719" y="8826"/>
                        <a:pt x="81736" y="13194"/>
                      </a:cubicBezTo>
                      <a:cubicBezTo>
                        <a:pt x="86568" y="18534"/>
                        <a:pt x="90684" y="24481"/>
                        <a:pt x="93979" y="30884"/>
                      </a:cubicBezTo>
                      <a:lnTo>
                        <a:pt x="120551" y="80478"/>
                      </a:lnTo>
                      <a:cubicBezTo>
                        <a:pt x="124057" y="86768"/>
                        <a:pt x="126729" y="93488"/>
                        <a:pt x="128498" y="100469"/>
                      </a:cubicBezTo>
                      <a:cubicBezTo>
                        <a:pt x="129909" y="106232"/>
                        <a:pt x="130064" y="112231"/>
                        <a:pt x="128952" y="118059"/>
                      </a:cubicBezTo>
                      <a:cubicBezTo>
                        <a:pt x="127696" y="123970"/>
                        <a:pt x="124848" y="129426"/>
                        <a:pt x="120716" y="133837"/>
                      </a:cubicBezTo>
                      <a:close/>
                      <a:moveTo>
                        <a:pt x="90445" y="124551"/>
                      </a:moveTo>
                      <a:cubicBezTo>
                        <a:pt x="92026" y="123790"/>
                        <a:pt x="93334" y="122561"/>
                        <a:pt x="94192" y="121032"/>
                      </a:cubicBezTo>
                      <a:cubicBezTo>
                        <a:pt x="94918" y="119561"/>
                        <a:pt x="95125" y="117889"/>
                        <a:pt x="94779" y="116286"/>
                      </a:cubicBezTo>
                      <a:cubicBezTo>
                        <a:pt x="94508" y="114703"/>
                        <a:pt x="94078" y="113151"/>
                        <a:pt x="93496" y="111654"/>
                      </a:cubicBezTo>
                      <a:cubicBezTo>
                        <a:pt x="92823" y="110039"/>
                        <a:pt x="92064" y="108461"/>
                        <a:pt x="91224" y="106926"/>
                      </a:cubicBezTo>
                      <a:lnTo>
                        <a:pt x="55664" y="40558"/>
                      </a:lnTo>
                      <a:cubicBezTo>
                        <a:pt x="54851" y="39009"/>
                        <a:pt x="53958" y="37503"/>
                        <a:pt x="52987" y="36048"/>
                      </a:cubicBezTo>
                      <a:cubicBezTo>
                        <a:pt x="52072" y="34746"/>
                        <a:pt x="51024" y="33542"/>
                        <a:pt x="49861" y="32455"/>
                      </a:cubicBezTo>
                      <a:cubicBezTo>
                        <a:pt x="48718" y="31298"/>
                        <a:pt x="47220" y="30558"/>
                        <a:pt x="45606" y="30353"/>
                      </a:cubicBezTo>
                      <a:cubicBezTo>
                        <a:pt x="43857" y="30221"/>
                        <a:pt x="42109" y="30629"/>
                        <a:pt x="40600" y="31523"/>
                      </a:cubicBezTo>
                      <a:cubicBezTo>
                        <a:pt x="39279" y="32180"/>
                        <a:pt x="38157" y="33177"/>
                        <a:pt x="37349" y="34411"/>
                      </a:cubicBezTo>
                      <a:cubicBezTo>
                        <a:pt x="36695" y="35403"/>
                        <a:pt x="36283" y="36534"/>
                        <a:pt x="36147" y="37714"/>
                      </a:cubicBezTo>
                      <a:cubicBezTo>
                        <a:pt x="36087" y="39029"/>
                        <a:pt x="36278" y="40342"/>
                        <a:pt x="36708" y="41585"/>
                      </a:cubicBezTo>
                      <a:cubicBezTo>
                        <a:pt x="37071" y="42834"/>
                        <a:pt x="37532" y="44051"/>
                        <a:pt x="38086" y="45227"/>
                      </a:cubicBezTo>
                      <a:cubicBezTo>
                        <a:pt x="38537" y="46133"/>
                        <a:pt x="39182" y="47370"/>
                        <a:pt x="40021" y="48936"/>
                      </a:cubicBezTo>
                      <a:lnTo>
                        <a:pt x="75581" y="115304"/>
                      </a:lnTo>
                      <a:cubicBezTo>
                        <a:pt x="76391" y="116817"/>
                        <a:pt x="77056" y="118025"/>
                        <a:pt x="77575" y="118929"/>
                      </a:cubicBezTo>
                      <a:cubicBezTo>
                        <a:pt x="78253" y="120056"/>
                        <a:pt x="79019" y="121128"/>
                        <a:pt x="79866" y="122134"/>
                      </a:cubicBezTo>
                      <a:cubicBezTo>
                        <a:pt x="80663" y="123181"/>
                        <a:pt x="81651" y="124067"/>
                        <a:pt x="82778" y="124746"/>
                      </a:cubicBezTo>
                      <a:cubicBezTo>
                        <a:pt x="83845" y="125290"/>
                        <a:pt x="85020" y="125587"/>
                        <a:pt x="86217" y="125616"/>
                      </a:cubicBezTo>
                      <a:cubicBezTo>
                        <a:pt x="87698" y="125658"/>
                        <a:pt x="89161" y="125289"/>
                        <a:pt x="90445" y="1245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31"/>
                <p:cNvSpPr/>
                <p:nvPr/>
              </p:nvSpPr>
              <p:spPr>
                <a:xfrm>
                  <a:off x="1177968" y="2047609"/>
                  <a:ext cx="134398" cy="167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98" h="167912" extrusionOk="0">
                      <a:moveTo>
                        <a:pt x="49110" y="168642"/>
                      </a:moveTo>
                      <a:lnTo>
                        <a:pt x="1518" y="21220"/>
                      </a:lnTo>
                      <a:lnTo>
                        <a:pt x="39774" y="730"/>
                      </a:lnTo>
                      <a:lnTo>
                        <a:pt x="135917" y="122151"/>
                      </a:lnTo>
                      <a:lnTo>
                        <a:pt x="105847" y="138256"/>
                      </a:lnTo>
                      <a:lnTo>
                        <a:pt x="87260" y="113690"/>
                      </a:lnTo>
                      <a:lnTo>
                        <a:pt x="69834" y="123023"/>
                      </a:lnTo>
                      <a:lnTo>
                        <a:pt x="80153" y="152017"/>
                      </a:lnTo>
                      <a:close/>
                      <a:moveTo>
                        <a:pt x="62267" y="102672"/>
                      </a:moveTo>
                      <a:lnTo>
                        <a:pt x="74344" y="96204"/>
                      </a:lnTo>
                      <a:lnTo>
                        <a:pt x="41389" y="4929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31"/>
                <p:cNvSpPr/>
                <p:nvPr/>
              </p:nvSpPr>
              <p:spPr>
                <a:xfrm>
                  <a:off x="1253914" y="1995185"/>
                  <a:ext cx="113688" cy="166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88" h="166595" extrusionOk="0">
                      <a:moveTo>
                        <a:pt x="73506" y="167326"/>
                      </a:moveTo>
                      <a:lnTo>
                        <a:pt x="1518" y="32969"/>
                      </a:lnTo>
                      <a:lnTo>
                        <a:pt x="50149" y="6923"/>
                      </a:lnTo>
                      <a:cubicBezTo>
                        <a:pt x="62091" y="528"/>
                        <a:pt x="72897" y="-914"/>
                        <a:pt x="82567" y="2597"/>
                      </a:cubicBezTo>
                      <a:cubicBezTo>
                        <a:pt x="92237" y="6109"/>
                        <a:pt x="100502" y="14267"/>
                        <a:pt x="107363" y="27070"/>
                      </a:cubicBezTo>
                      <a:cubicBezTo>
                        <a:pt x="110569" y="32790"/>
                        <a:pt x="112905" y="38955"/>
                        <a:pt x="114295" y="45362"/>
                      </a:cubicBezTo>
                      <a:cubicBezTo>
                        <a:pt x="115371" y="50127"/>
                        <a:pt x="115496" y="55057"/>
                        <a:pt x="114663" y="59871"/>
                      </a:cubicBezTo>
                      <a:cubicBezTo>
                        <a:pt x="113748" y="64087"/>
                        <a:pt x="111891" y="68041"/>
                        <a:pt x="109229" y="71437"/>
                      </a:cubicBezTo>
                      <a:cubicBezTo>
                        <a:pt x="106609" y="74922"/>
                        <a:pt x="103512" y="78021"/>
                        <a:pt x="100026" y="80641"/>
                      </a:cubicBezTo>
                      <a:cubicBezTo>
                        <a:pt x="96133" y="83469"/>
                        <a:pt x="92038" y="86011"/>
                        <a:pt x="87776" y="88245"/>
                      </a:cubicBezTo>
                      <a:lnTo>
                        <a:pt x="76672" y="94192"/>
                      </a:lnTo>
                      <a:lnTo>
                        <a:pt x="106414" y="149701"/>
                      </a:lnTo>
                      <a:close/>
                      <a:moveTo>
                        <a:pt x="64471" y="71421"/>
                      </a:moveTo>
                      <a:lnTo>
                        <a:pt x="74927" y="65821"/>
                      </a:lnTo>
                      <a:cubicBezTo>
                        <a:pt x="79358" y="63448"/>
                        <a:pt x="81505" y="60577"/>
                        <a:pt x="81369" y="57209"/>
                      </a:cubicBezTo>
                      <a:cubicBezTo>
                        <a:pt x="80645" y="52111"/>
                        <a:pt x="78876" y="47218"/>
                        <a:pt x="76172" y="42837"/>
                      </a:cubicBezTo>
                      <a:cubicBezTo>
                        <a:pt x="75217" y="41054"/>
                        <a:pt x="74352" y="39570"/>
                        <a:pt x="73579" y="38385"/>
                      </a:cubicBezTo>
                      <a:cubicBezTo>
                        <a:pt x="72693" y="37061"/>
                        <a:pt x="71695" y="35816"/>
                        <a:pt x="70594" y="34665"/>
                      </a:cubicBezTo>
                      <a:cubicBezTo>
                        <a:pt x="69558" y="33501"/>
                        <a:pt x="68292" y="32563"/>
                        <a:pt x="66876" y="31911"/>
                      </a:cubicBezTo>
                      <a:cubicBezTo>
                        <a:pt x="65453" y="31346"/>
                        <a:pt x="63920" y="31114"/>
                        <a:pt x="62393" y="31235"/>
                      </a:cubicBezTo>
                      <a:cubicBezTo>
                        <a:pt x="60455" y="31389"/>
                        <a:pt x="58575" y="31968"/>
                        <a:pt x="56888" y="32933"/>
                      </a:cubicBezTo>
                      <a:lnTo>
                        <a:pt x="46756" y="3835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13" name="Google Shape;613;p31"/>
              <p:cNvSpPr/>
              <p:nvPr/>
            </p:nvSpPr>
            <p:spPr>
              <a:xfrm>
                <a:off x="929171" y="1979958"/>
                <a:ext cx="604713" cy="457009"/>
              </a:xfrm>
              <a:custGeom>
                <a:avLst/>
                <a:gdLst/>
                <a:ahLst/>
                <a:cxnLst/>
                <a:rect l="l" t="t" r="r" b="b"/>
                <a:pathLst>
                  <a:path w="604713" h="457009" extrusionOk="0">
                    <a:moveTo>
                      <a:pt x="597421" y="103705"/>
                    </a:moveTo>
                    <a:cubicBezTo>
                      <a:pt x="582085" y="68313"/>
                      <a:pt x="564537" y="33920"/>
                      <a:pt x="544883" y="730"/>
                    </a:cubicBezTo>
                    <a:cubicBezTo>
                      <a:pt x="462526" y="180222"/>
                      <a:pt x="112575" y="346676"/>
                      <a:pt x="1518" y="395828"/>
                    </a:cubicBezTo>
                    <a:cubicBezTo>
                      <a:pt x="3006" y="398490"/>
                      <a:pt x="4457" y="401173"/>
                      <a:pt x="5964" y="403824"/>
                    </a:cubicBezTo>
                    <a:cubicBezTo>
                      <a:pt x="32364" y="449890"/>
                      <a:pt x="88516" y="469693"/>
                      <a:pt x="137983" y="450383"/>
                    </a:cubicBezTo>
                    <a:cubicBezTo>
                      <a:pt x="284432" y="393213"/>
                      <a:pt x="424780" y="321511"/>
                      <a:pt x="556923" y="236353"/>
                    </a:cubicBezTo>
                    <a:cubicBezTo>
                      <a:pt x="601106" y="208029"/>
                      <a:pt x="618252" y="151869"/>
                      <a:pt x="597422" y="103705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4" name="Google Shape;614;p31"/>
            <p:cNvGrpSpPr/>
            <p:nvPr/>
          </p:nvGrpSpPr>
          <p:grpSpPr>
            <a:xfrm rot="3232696">
              <a:off x="3872321" y="4363264"/>
              <a:ext cx="1913855" cy="1632683"/>
              <a:chOff x="844441" y="1860156"/>
              <a:chExt cx="718110" cy="612642"/>
            </a:xfrm>
          </p:grpSpPr>
          <p:sp>
            <p:nvSpPr>
              <p:cNvPr id="615" name="Google Shape;615;p31"/>
              <p:cNvSpPr/>
              <p:nvPr/>
            </p:nvSpPr>
            <p:spPr>
              <a:xfrm>
                <a:off x="873108" y="1895988"/>
                <a:ext cx="689443" cy="576810"/>
              </a:xfrm>
              <a:custGeom>
                <a:avLst/>
                <a:gdLst/>
                <a:ahLst/>
                <a:cxnLst/>
                <a:rect l="l" t="t" r="r" b="b"/>
                <a:pathLst>
                  <a:path w="689443" h="576810" extrusionOk="0">
                    <a:moveTo>
                      <a:pt x="8662" y="350238"/>
                    </a:moveTo>
                    <a:cubicBezTo>
                      <a:pt x="31633" y="410002"/>
                      <a:pt x="59054" y="467961"/>
                      <a:pt x="90695" y="523625"/>
                    </a:cubicBezTo>
                    <a:cubicBezTo>
                      <a:pt x="117095" y="569692"/>
                      <a:pt x="173247" y="589495"/>
                      <a:pt x="222714" y="570185"/>
                    </a:cubicBezTo>
                    <a:cubicBezTo>
                      <a:pt x="369162" y="513015"/>
                      <a:pt x="509510" y="441313"/>
                      <a:pt x="641653" y="356154"/>
                    </a:cubicBezTo>
                    <a:cubicBezTo>
                      <a:pt x="685837" y="327831"/>
                      <a:pt x="702983" y="271670"/>
                      <a:pt x="682152" y="223506"/>
                    </a:cubicBezTo>
                    <a:cubicBezTo>
                      <a:pt x="654558" y="159477"/>
                      <a:pt x="619540" y="98908"/>
                      <a:pt x="577817" y="43044"/>
                    </a:cubicBezTo>
                    <a:cubicBezTo>
                      <a:pt x="547901" y="3707"/>
                      <a:pt x="494960" y="-10080"/>
                      <a:pt x="449650" y="9667"/>
                    </a:cubicBezTo>
                    <a:cubicBezTo>
                      <a:pt x="310921" y="69157"/>
                      <a:pt x="177402" y="140122"/>
                      <a:pt x="50484" y="221822"/>
                    </a:cubicBezTo>
                    <a:cubicBezTo>
                      <a:pt x="7928" y="249357"/>
                      <a:pt x="-9520" y="302930"/>
                      <a:pt x="8662" y="350238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>
                <a:off x="844441" y="1860156"/>
                <a:ext cx="689443" cy="576810"/>
              </a:xfrm>
              <a:custGeom>
                <a:avLst/>
                <a:gdLst/>
                <a:ahLst/>
                <a:cxnLst/>
                <a:rect l="l" t="t" r="r" b="b"/>
                <a:pathLst>
                  <a:path w="689443" h="576810" extrusionOk="0">
                    <a:moveTo>
                      <a:pt x="8662" y="350238"/>
                    </a:moveTo>
                    <a:cubicBezTo>
                      <a:pt x="31633" y="410002"/>
                      <a:pt x="59054" y="467961"/>
                      <a:pt x="90694" y="523625"/>
                    </a:cubicBezTo>
                    <a:cubicBezTo>
                      <a:pt x="117095" y="569692"/>
                      <a:pt x="173246" y="589495"/>
                      <a:pt x="222713" y="570185"/>
                    </a:cubicBezTo>
                    <a:cubicBezTo>
                      <a:pt x="369162" y="513015"/>
                      <a:pt x="509510" y="441313"/>
                      <a:pt x="641653" y="356154"/>
                    </a:cubicBezTo>
                    <a:cubicBezTo>
                      <a:pt x="685836" y="327831"/>
                      <a:pt x="702983" y="271670"/>
                      <a:pt x="682152" y="223506"/>
                    </a:cubicBezTo>
                    <a:cubicBezTo>
                      <a:pt x="654558" y="159477"/>
                      <a:pt x="619540" y="98908"/>
                      <a:pt x="577817" y="43044"/>
                    </a:cubicBezTo>
                    <a:cubicBezTo>
                      <a:pt x="547901" y="3707"/>
                      <a:pt x="494960" y="-10080"/>
                      <a:pt x="449650" y="9667"/>
                    </a:cubicBezTo>
                    <a:cubicBezTo>
                      <a:pt x="310921" y="69157"/>
                      <a:pt x="177402" y="140122"/>
                      <a:pt x="50484" y="221822"/>
                    </a:cubicBezTo>
                    <a:cubicBezTo>
                      <a:pt x="7928" y="249357"/>
                      <a:pt x="-9520" y="302930"/>
                      <a:pt x="8662" y="3502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>
                <a:off x="914878" y="1927719"/>
                <a:ext cx="555013" cy="446923"/>
              </a:xfrm>
              <a:custGeom>
                <a:avLst/>
                <a:gdLst/>
                <a:ahLst/>
                <a:cxnLst/>
                <a:rect l="l" t="t" r="r" b="b"/>
                <a:pathLst>
                  <a:path w="555013" h="446923" extrusionOk="0">
                    <a:moveTo>
                      <a:pt x="4145" y="270030"/>
                    </a:moveTo>
                    <a:cubicBezTo>
                      <a:pt x="18596" y="318970"/>
                      <a:pt x="37530" y="366474"/>
                      <a:pt x="60708" y="411937"/>
                    </a:cubicBezTo>
                    <a:cubicBezTo>
                      <a:pt x="76496" y="442784"/>
                      <a:pt x="113563" y="456026"/>
                      <a:pt x="145329" y="442169"/>
                    </a:cubicBezTo>
                    <a:cubicBezTo>
                      <a:pt x="276465" y="384873"/>
                      <a:pt x="403393" y="318397"/>
                      <a:pt x="525169" y="243235"/>
                    </a:cubicBezTo>
                    <a:cubicBezTo>
                      <a:pt x="553426" y="225842"/>
                      <a:pt x="564342" y="190158"/>
                      <a:pt x="550652" y="159937"/>
                    </a:cubicBezTo>
                    <a:cubicBezTo>
                      <a:pt x="529493" y="112965"/>
                      <a:pt x="503342" y="68405"/>
                      <a:pt x="472650" y="27025"/>
                    </a:cubicBezTo>
                    <a:cubicBezTo>
                      <a:pt x="454577" y="2848"/>
                      <a:pt x="422320" y="-5852"/>
                      <a:pt x="394537" y="5957"/>
                    </a:cubicBezTo>
                    <a:cubicBezTo>
                      <a:pt x="268560" y="59090"/>
                      <a:pt x="147290" y="122749"/>
                      <a:pt x="32014" y="196259"/>
                    </a:cubicBezTo>
                    <a:cubicBezTo>
                      <a:pt x="7329" y="211901"/>
                      <a:pt x="-4033" y="241979"/>
                      <a:pt x="4145" y="27003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8" name="Google Shape;618;p31"/>
              <p:cNvGrpSpPr/>
              <p:nvPr/>
            </p:nvGrpSpPr>
            <p:grpSpPr>
              <a:xfrm>
                <a:off x="982778" y="1995185"/>
                <a:ext cx="384824" cy="306772"/>
                <a:chOff x="982778" y="1995185"/>
                <a:chExt cx="384824" cy="306772"/>
              </a:xfrm>
            </p:grpSpPr>
            <p:sp>
              <p:nvSpPr>
                <p:cNvPr id="619" name="Google Shape;619;p31"/>
                <p:cNvSpPr/>
                <p:nvPr/>
              </p:nvSpPr>
              <p:spPr>
                <a:xfrm>
                  <a:off x="982778" y="2150544"/>
                  <a:ext cx="122606" cy="151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606" h="151413" extrusionOk="0">
                      <a:moveTo>
                        <a:pt x="101559" y="144866"/>
                      </a:moveTo>
                      <a:cubicBezTo>
                        <a:pt x="88267" y="151986"/>
                        <a:pt x="76678" y="153882"/>
                        <a:pt x="66794" y="150554"/>
                      </a:cubicBezTo>
                      <a:cubicBezTo>
                        <a:pt x="56910" y="147226"/>
                        <a:pt x="47581" y="137831"/>
                        <a:pt x="38808" y="122366"/>
                      </a:cubicBezTo>
                      <a:lnTo>
                        <a:pt x="64737" y="103787"/>
                      </a:lnTo>
                      <a:cubicBezTo>
                        <a:pt x="66694" y="107553"/>
                        <a:pt x="68941" y="111162"/>
                        <a:pt x="71458" y="114579"/>
                      </a:cubicBezTo>
                      <a:cubicBezTo>
                        <a:pt x="73045" y="116837"/>
                        <a:pt x="75014" y="118800"/>
                        <a:pt x="77278" y="120379"/>
                      </a:cubicBezTo>
                      <a:cubicBezTo>
                        <a:pt x="78695" y="121353"/>
                        <a:pt x="80330" y="121963"/>
                        <a:pt x="82038" y="122157"/>
                      </a:cubicBezTo>
                      <a:cubicBezTo>
                        <a:pt x="83507" y="122226"/>
                        <a:pt x="84966" y="121878"/>
                        <a:pt x="86247" y="121155"/>
                      </a:cubicBezTo>
                      <a:cubicBezTo>
                        <a:pt x="89921" y="119187"/>
                        <a:pt x="90340" y="115556"/>
                        <a:pt x="87504" y="110262"/>
                      </a:cubicBezTo>
                      <a:cubicBezTo>
                        <a:pt x="85114" y="105489"/>
                        <a:pt x="81403" y="101504"/>
                        <a:pt x="76813" y="98779"/>
                      </a:cubicBezTo>
                      <a:cubicBezTo>
                        <a:pt x="71193" y="95858"/>
                        <a:pt x="65175" y="93776"/>
                        <a:pt x="58951" y="92598"/>
                      </a:cubicBezTo>
                      <a:lnTo>
                        <a:pt x="46576" y="89944"/>
                      </a:lnTo>
                      <a:cubicBezTo>
                        <a:pt x="42077" y="88947"/>
                        <a:pt x="38292" y="87950"/>
                        <a:pt x="35220" y="86953"/>
                      </a:cubicBezTo>
                      <a:cubicBezTo>
                        <a:pt x="31750" y="85785"/>
                        <a:pt x="28385" y="84325"/>
                        <a:pt x="25162" y="82589"/>
                      </a:cubicBezTo>
                      <a:cubicBezTo>
                        <a:pt x="21493" y="80648"/>
                        <a:pt x="18175" y="78107"/>
                        <a:pt x="15345" y="75071"/>
                      </a:cubicBezTo>
                      <a:cubicBezTo>
                        <a:pt x="12219" y="71670"/>
                        <a:pt x="9554" y="67873"/>
                        <a:pt x="7416" y="63778"/>
                      </a:cubicBezTo>
                      <a:cubicBezTo>
                        <a:pt x="1193" y="52163"/>
                        <a:pt x="-106" y="41335"/>
                        <a:pt x="3519" y="31293"/>
                      </a:cubicBezTo>
                      <a:cubicBezTo>
                        <a:pt x="7145" y="21252"/>
                        <a:pt x="15103" y="12905"/>
                        <a:pt x="27394" y="6253"/>
                      </a:cubicBezTo>
                      <a:cubicBezTo>
                        <a:pt x="49440" y="-5555"/>
                        <a:pt x="67549" y="1572"/>
                        <a:pt x="81721" y="27632"/>
                      </a:cubicBezTo>
                      <a:lnTo>
                        <a:pt x="54711" y="45749"/>
                      </a:lnTo>
                      <a:cubicBezTo>
                        <a:pt x="52829" y="42237"/>
                        <a:pt x="51378" y="39625"/>
                        <a:pt x="50356" y="37913"/>
                      </a:cubicBezTo>
                      <a:cubicBezTo>
                        <a:pt x="49288" y="36136"/>
                        <a:pt x="48085" y="34444"/>
                        <a:pt x="46758" y="32852"/>
                      </a:cubicBezTo>
                      <a:cubicBezTo>
                        <a:pt x="45799" y="31490"/>
                        <a:pt x="44430" y="30469"/>
                        <a:pt x="42850" y="29940"/>
                      </a:cubicBezTo>
                      <a:cubicBezTo>
                        <a:pt x="41491" y="29680"/>
                        <a:pt x="40084" y="29932"/>
                        <a:pt x="38900" y="30647"/>
                      </a:cubicBezTo>
                      <a:cubicBezTo>
                        <a:pt x="36924" y="31779"/>
                        <a:pt x="35806" y="33975"/>
                        <a:pt x="36055" y="36238"/>
                      </a:cubicBezTo>
                      <a:cubicBezTo>
                        <a:pt x="36092" y="38702"/>
                        <a:pt x="36710" y="41122"/>
                        <a:pt x="37858" y="43303"/>
                      </a:cubicBezTo>
                      <a:cubicBezTo>
                        <a:pt x="38453" y="44418"/>
                        <a:pt x="39143" y="45478"/>
                        <a:pt x="39922" y="46473"/>
                      </a:cubicBezTo>
                      <a:cubicBezTo>
                        <a:pt x="40689" y="47453"/>
                        <a:pt x="41379" y="48318"/>
                        <a:pt x="41990" y="49068"/>
                      </a:cubicBezTo>
                      <a:cubicBezTo>
                        <a:pt x="42718" y="49922"/>
                        <a:pt x="43571" y="50660"/>
                        <a:pt x="44520" y="51259"/>
                      </a:cubicBezTo>
                      <a:cubicBezTo>
                        <a:pt x="45596" y="51969"/>
                        <a:pt x="46428" y="52549"/>
                        <a:pt x="47017" y="52998"/>
                      </a:cubicBezTo>
                      <a:cubicBezTo>
                        <a:pt x="47912" y="53610"/>
                        <a:pt x="48879" y="54107"/>
                        <a:pt x="49897" y="54480"/>
                      </a:cubicBezTo>
                      <a:cubicBezTo>
                        <a:pt x="51228" y="55018"/>
                        <a:pt x="52130" y="55404"/>
                        <a:pt x="52603" y="55638"/>
                      </a:cubicBezTo>
                      <a:cubicBezTo>
                        <a:pt x="53587" y="56043"/>
                        <a:pt x="54600" y="56372"/>
                        <a:pt x="55634" y="56622"/>
                      </a:cubicBezTo>
                      <a:cubicBezTo>
                        <a:pt x="57181" y="57045"/>
                        <a:pt x="58114" y="57292"/>
                        <a:pt x="58432" y="57366"/>
                      </a:cubicBezTo>
                      <a:cubicBezTo>
                        <a:pt x="58749" y="57439"/>
                        <a:pt x="59784" y="57684"/>
                        <a:pt x="61538" y="58101"/>
                      </a:cubicBezTo>
                      <a:cubicBezTo>
                        <a:pt x="63291" y="58518"/>
                        <a:pt x="64251" y="58751"/>
                        <a:pt x="64416" y="58801"/>
                      </a:cubicBezTo>
                      <a:lnTo>
                        <a:pt x="75888" y="61522"/>
                      </a:lnTo>
                      <a:cubicBezTo>
                        <a:pt x="80243" y="62567"/>
                        <a:pt x="84537" y="63854"/>
                        <a:pt x="88749" y="65376"/>
                      </a:cubicBezTo>
                      <a:cubicBezTo>
                        <a:pt x="92694" y="66861"/>
                        <a:pt x="96509" y="68673"/>
                        <a:pt x="100153" y="70792"/>
                      </a:cubicBezTo>
                      <a:cubicBezTo>
                        <a:pt x="104106" y="73070"/>
                        <a:pt x="107696" y="75929"/>
                        <a:pt x="110799" y="79274"/>
                      </a:cubicBezTo>
                      <a:cubicBezTo>
                        <a:pt x="114128" y="82889"/>
                        <a:pt x="116973" y="86922"/>
                        <a:pt x="119262" y="91271"/>
                      </a:cubicBezTo>
                      <a:cubicBezTo>
                        <a:pt x="124377" y="100313"/>
                        <a:pt x="125514" y="111070"/>
                        <a:pt x="122402" y="120980"/>
                      </a:cubicBezTo>
                      <a:cubicBezTo>
                        <a:pt x="119023" y="131462"/>
                        <a:pt x="111488" y="140097"/>
                        <a:pt x="101559" y="14486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20;p31"/>
                <p:cNvSpPr/>
                <p:nvPr/>
              </p:nvSpPr>
              <p:spPr>
                <a:xfrm>
                  <a:off x="1071985" y="2099730"/>
                  <a:ext cx="128167" cy="154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67" h="154578" extrusionOk="0">
                      <a:moveTo>
                        <a:pt x="120716" y="133837"/>
                      </a:moveTo>
                      <a:cubicBezTo>
                        <a:pt x="115517" y="139342"/>
                        <a:pt x="109403" y="143904"/>
                        <a:pt x="102646" y="147322"/>
                      </a:cubicBezTo>
                      <a:cubicBezTo>
                        <a:pt x="96071" y="151048"/>
                        <a:pt x="88897" y="153602"/>
                        <a:pt x="81446" y="154869"/>
                      </a:cubicBezTo>
                      <a:cubicBezTo>
                        <a:pt x="75507" y="155850"/>
                        <a:pt x="69412" y="155183"/>
                        <a:pt x="63826" y="152939"/>
                      </a:cubicBezTo>
                      <a:cubicBezTo>
                        <a:pt x="58380" y="150617"/>
                        <a:pt x="53498" y="147149"/>
                        <a:pt x="49513" y="142772"/>
                      </a:cubicBezTo>
                      <a:cubicBezTo>
                        <a:pt x="44706" y="137412"/>
                        <a:pt x="40606" y="131459"/>
                        <a:pt x="37310" y="125059"/>
                      </a:cubicBezTo>
                      <a:lnTo>
                        <a:pt x="10737" y="75466"/>
                      </a:lnTo>
                      <a:cubicBezTo>
                        <a:pt x="7234" y="69177"/>
                        <a:pt x="4550" y="62466"/>
                        <a:pt x="2750" y="55497"/>
                      </a:cubicBezTo>
                      <a:cubicBezTo>
                        <a:pt x="1313" y="49754"/>
                        <a:pt x="1131" y="43769"/>
                        <a:pt x="2215" y="37950"/>
                      </a:cubicBezTo>
                      <a:cubicBezTo>
                        <a:pt x="3441" y="32057"/>
                        <a:pt x="6262" y="26614"/>
                        <a:pt x="10369" y="22215"/>
                      </a:cubicBezTo>
                      <a:cubicBezTo>
                        <a:pt x="15553" y="16715"/>
                        <a:pt x="21654" y="12160"/>
                        <a:pt x="28399" y="8752"/>
                      </a:cubicBezTo>
                      <a:cubicBezTo>
                        <a:pt x="34989" y="5021"/>
                        <a:pt x="42175" y="2460"/>
                        <a:pt x="49639" y="1183"/>
                      </a:cubicBezTo>
                      <a:cubicBezTo>
                        <a:pt x="55602" y="188"/>
                        <a:pt x="61722" y="841"/>
                        <a:pt x="67341" y="3070"/>
                      </a:cubicBezTo>
                      <a:cubicBezTo>
                        <a:pt x="72810" y="5373"/>
                        <a:pt x="77719" y="8826"/>
                        <a:pt x="81736" y="13194"/>
                      </a:cubicBezTo>
                      <a:cubicBezTo>
                        <a:pt x="86568" y="18534"/>
                        <a:pt x="90684" y="24481"/>
                        <a:pt x="93979" y="30884"/>
                      </a:cubicBezTo>
                      <a:lnTo>
                        <a:pt x="120551" y="80478"/>
                      </a:lnTo>
                      <a:cubicBezTo>
                        <a:pt x="124057" y="86768"/>
                        <a:pt x="126729" y="93488"/>
                        <a:pt x="128498" y="100469"/>
                      </a:cubicBezTo>
                      <a:cubicBezTo>
                        <a:pt x="129909" y="106232"/>
                        <a:pt x="130064" y="112231"/>
                        <a:pt x="128952" y="118059"/>
                      </a:cubicBezTo>
                      <a:cubicBezTo>
                        <a:pt x="127696" y="123970"/>
                        <a:pt x="124848" y="129426"/>
                        <a:pt x="120716" y="133837"/>
                      </a:cubicBezTo>
                      <a:close/>
                      <a:moveTo>
                        <a:pt x="90445" y="124551"/>
                      </a:moveTo>
                      <a:cubicBezTo>
                        <a:pt x="92026" y="123790"/>
                        <a:pt x="93334" y="122561"/>
                        <a:pt x="94192" y="121032"/>
                      </a:cubicBezTo>
                      <a:cubicBezTo>
                        <a:pt x="94918" y="119561"/>
                        <a:pt x="95125" y="117889"/>
                        <a:pt x="94779" y="116286"/>
                      </a:cubicBezTo>
                      <a:cubicBezTo>
                        <a:pt x="94508" y="114703"/>
                        <a:pt x="94078" y="113151"/>
                        <a:pt x="93496" y="111654"/>
                      </a:cubicBezTo>
                      <a:cubicBezTo>
                        <a:pt x="92823" y="110039"/>
                        <a:pt x="92064" y="108461"/>
                        <a:pt x="91224" y="106926"/>
                      </a:cubicBezTo>
                      <a:lnTo>
                        <a:pt x="55664" y="40558"/>
                      </a:lnTo>
                      <a:cubicBezTo>
                        <a:pt x="54851" y="39009"/>
                        <a:pt x="53958" y="37503"/>
                        <a:pt x="52987" y="36048"/>
                      </a:cubicBezTo>
                      <a:cubicBezTo>
                        <a:pt x="52072" y="34746"/>
                        <a:pt x="51024" y="33542"/>
                        <a:pt x="49861" y="32455"/>
                      </a:cubicBezTo>
                      <a:cubicBezTo>
                        <a:pt x="48718" y="31298"/>
                        <a:pt x="47220" y="30558"/>
                        <a:pt x="45606" y="30353"/>
                      </a:cubicBezTo>
                      <a:cubicBezTo>
                        <a:pt x="43857" y="30221"/>
                        <a:pt x="42109" y="30629"/>
                        <a:pt x="40600" y="31523"/>
                      </a:cubicBezTo>
                      <a:cubicBezTo>
                        <a:pt x="39279" y="32180"/>
                        <a:pt x="38157" y="33177"/>
                        <a:pt x="37349" y="34411"/>
                      </a:cubicBezTo>
                      <a:cubicBezTo>
                        <a:pt x="36695" y="35403"/>
                        <a:pt x="36283" y="36534"/>
                        <a:pt x="36147" y="37714"/>
                      </a:cubicBezTo>
                      <a:cubicBezTo>
                        <a:pt x="36087" y="39029"/>
                        <a:pt x="36278" y="40342"/>
                        <a:pt x="36708" y="41585"/>
                      </a:cubicBezTo>
                      <a:cubicBezTo>
                        <a:pt x="37071" y="42834"/>
                        <a:pt x="37532" y="44051"/>
                        <a:pt x="38086" y="45227"/>
                      </a:cubicBezTo>
                      <a:cubicBezTo>
                        <a:pt x="38537" y="46133"/>
                        <a:pt x="39182" y="47370"/>
                        <a:pt x="40021" y="48936"/>
                      </a:cubicBezTo>
                      <a:lnTo>
                        <a:pt x="75581" y="115304"/>
                      </a:lnTo>
                      <a:cubicBezTo>
                        <a:pt x="76391" y="116817"/>
                        <a:pt x="77056" y="118025"/>
                        <a:pt x="77575" y="118929"/>
                      </a:cubicBezTo>
                      <a:cubicBezTo>
                        <a:pt x="78253" y="120056"/>
                        <a:pt x="79019" y="121128"/>
                        <a:pt x="79866" y="122134"/>
                      </a:cubicBezTo>
                      <a:cubicBezTo>
                        <a:pt x="80663" y="123181"/>
                        <a:pt x="81651" y="124067"/>
                        <a:pt x="82778" y="124746"/>
                      </a:cubicBezTo>
                      <a:cubicBezTo>
                        <a:pt x="83845" y="125290"/>
                        <a:pt x="85020" y="125587"/>
                        <a:pt x="86217" y="125616"/>
                      </a:cubicBezTo>
                      <a:cubicBezTo>
                        <a:pt x="87698" y="125658"/>
                        <a:pt x="89161" y="125289"/>
                        <a:pt x="90445" y="1245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21;p31"/>
                <p:cNvSpPr/>
                <p:nvPr/>
              </p:nvSpPr>
              <p:spPr>
                <a:xfrm>
                  <a:off x="1177968" y="2047609"/>
                  <a:ext cx="134398" cy="167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398" h="167912" extrusionOk="0">
                      <a:moveTo>
                        <a:pt x="49110" y="168642"/>
                      </a:moveTo>
                      <a:lnTo>
                        <a:pt x="1518" y="21220"/>
                      </a:lnTo>
                      <a:lnTo>
                        <a:pt x="39774" y="730"/>
                      </a:lnTo>
                      <a:lnTo>
                        <a:pt x="135917" y="122151"/>
                      </a:lnTo>
                      <a:lnTo>
                        <a:pt x="105847" y="138256"/>
                      </a:lnTo>
                      <a:lnTo>
                        <a:pt x="87260" y="113690"/>
                      </a:lnTo>
                      <a:lnTo>
                        <a:pt x="69834" y="123023"/>
                      </a:lnTo>
                      <a:lnTo>
                        <a:pt x="80153" y="152017"/>
                      </a:lnTo>
                      <a:close/>
                      <a:moveTo>
                        <a:pt x="62267" y="102672"/>
                      </a:moveTo>
                      <a:lnTo>
                        <a:pt x="74344" y="96204"/>
                      </a:lnTo>
                      <a:lnTo>
                        <a:pt x="41389" y="4929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22;p31"/>
                <p:cNvSpPr/>
                <p:nvPr/>
              </p:nvSpPr>
              <p:spPr>
                <a:xfrm>
                  <a:off x="1253914" y="1995185"/>
                  <a:ext cx="113688" cy="166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88" h="166595" extrusionOk="0">
                      <a:moveTo>
                        <a:pt x="73506" y="167326"/>
                      </a:moveTo>
                      <a:lnTo>
                        <a:pt x="1518" y="32969"/>
                      </a:lnTo>
                      <a:lnTo>
                        <a:pt x="50149" y="6923"/>
                      </a:lnTo>
                      <a:cubicBezTo>
                        <a:pt x="62091" y="528"/>
                        <a:pt x="72897" y="-914"/>
                        <a:pt x="82567" y="2597"/>
                      </a:cubicBezTo>
                      <a:cubicBezTo>
                        <a:pt x="92237" y="6109"/>
                        <a:pt x="100502" y="14267"/>
                        <a:pt x="107363" y="27070"/>
                      </a:cubicBezTo>
                      <a:cubicBezTo>
                        <a:pt x="110569" y="32790"/>
                        <a:pt x="112905" y="38955"/>
                        <a:pt x="114295" y="45362"/>
                      </a:cubicBezTo>
                      <a:cubicBezTo>
                        <a:pt x="115371" y="50127"/>
                        <a:pt x="115496" y="55057"/>
                        <a:pt x="114663" y="59871"/>
                      </a:cubicBezTo>
                      <a:cubicBezTo>
                        <a:pt x="113748" y="64087"/>
                        <a:pt x="111891" y="68041"/>
                        <a:pt x="109229" y="71437"/>
                      </a:cubicBezTo>
                      <a:cubicBezTo>
                        <a:pt x="106609" y="74922"/>
                        <a:pt x="103512" y="78021"/>
                        <a:pt x="100026" y="80641"/>
                      </a:cubicBezTo>
                      <a:cubicBezTo>
                        <a:pt x="96133" y="83469"/>
                        <a:pt x="92038" y="86011"/>
                        <a:pt x="87776" y="88245"/>
                      </a:cubicBezTo>
                      <a:lnTo>
                        <a:pt x="76672" y="94192"/>
                      </a:lnTo>
                      <a:lnTo>
                        <a:pt x="106414" y="149701"/>
                      </a:lnTo>
                      <a:close/>
                      <a:moveTo>
                        <a:pt x="64471" y="71421"/>
                      </a:moveTo>
                      <a:lnTo>
                        <a:pt x="74927" y="65821"/>
                      </a:lnTo>
                      <a:cubicBezTo>
                        <a:pt x="79358" y="63448"/>
                        <a:pt x="81505" y="60577"/>
                        <a:pt x="81369" y="57209"/>
                      </a:cubicBezTo>
                      <a:cubicBezTo>
                        <a:pt x="80645" y="52111"/>
                        <a:pt x="78876" y="47218"/>
                        <a:pt x="76172" y="42837"/>
                      </a:cubicBezTo>
                      <a:cubicBezTo>
                        <a:pt x="75217" y="41054"/>
                        <a:pt x="74352" y="39570"/>
                        <a:pt x="73579" y="38385"/>
                      </a:cubicBezTo>
                      <a:cubicBezTo>
                        <a:pt x="72693" y="37061"/>
                        <a:pt x="71695" y="35816"/>
                        <a:pt x="70594" y="34665"/>
                      </a:cubicBezTo>
                      <a:cubicBezTo>
                        <a:pt x="69558" y="33501"/>
                        <a:pt x="68292" y="32563"/>
                        <a:pt x="66876" y="31911"/>
                      </a:cubicBezTo>
                      <a:cubicBezTo>
                        <a:pt x="65453" y="31346"/>
                        <a:pt x="63920" y="31114"/>
                        <a:pt x="62393" y="31235"/>
                      </a:cubicBezTo>
                      <a:cubicBezTo>
                        <a:pt x="60455" y="31389"/>
                        <a:pt x="58575" y="31968"/>
                        <a:pt x="56888" y="32933"/>
                      </a:cubicBezTo>
                      <a:lnTo>
                        <a:pt x="46756" y="3835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23" name="Google Shape;623;p31"/>
              <p:cNvSpPr/>
              <p:nvPr/>
            </p:nvSpPr>
            <p:spPr>
              <a:xfrm>
                <a:off x="929171" y="1979958"/>
                <a:ext cx="604713" cy="457009"/>
              </a:xfrm>
              <a:custGeom>
                <a:avLst/>
                <a:gdLst/>
                <a:ahLst/>
                <a:cxnLst/>
                <a:rect l="l" t="t" r="r" b="b"/>
                <a:pathLst>
                  <a:path w="604713" h="457009" extrusionOk="0">
                    <a:moveTo>
                      <a:pt x="597421" y="103705"/>
                    </a:moveTo>
                    <a:cubicBezTo>
                      <a:pt x="582085" y="68313"/>
                      <a:pt x="564537" y="33920"/>
                      <a:pt x="544883" y="730"/>
                    </a:cubicBezTo>
                    <a:cubicBezTo>
                      <a:pt x="462526" y="180222"/>
                      <a:pt x="112575" y="346676"/>
                      <a:pt x="1518" y="395828"/>
                    </a:cubicBezTo>
                    <a:cubicBezTo>
                      <a:pt x="3006" y="398490"/>
                      <a:pt x="4457" y="401173"/>
                      <a:pt x="5964" y="403824"/>
                    </a:cubicBezTo>
                    <a:cubicBezTo>
                      <a:pt x="32364" y="449890"/>
                      <a:pt x="88516" y="469693"/>
                      <a:pt x="137983" y="450383"/>
                    </a:cubicBezTo>
                    <a:cubicBezTo>
                      <a:pt x="284432" y="393213"/>
                      <a:pt x="424780" y="321511"/>
                      <a:pt x="556923" y="236353"/>
                    </a:cubicBezTo>
                    <a:cubicBezTo>
                      <a:pt x="601106" y="208029"/>
                      <a:pt x="618252" y="151869"/>
                      <a:pt x="597422" y="103705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7" name="Google Shape;627;p31"/>
          <p:cNvGrpSpPr/>
          <p:nvPr/>
        </p:nvGrpSpPr>
        <p:grpSpPr>
          <a:xfrm>
            <a:off x="6461081" y="3647554"/>
            <a:ext cx="753544" cy="1040960"/>
            <a:chOff x="6461081" y="3647554"/>
            <a:chExt cx="753544" cy="1040960"/>
          </a:xfrm>
        </p:grpSpPr>
        <p:grpSp>
          <p:nvGrpSpPr>
            <p:cNvPr id="628" name="Google Shape;628;p31"/>
            <p:cNvGrpSpPr/>
            <p:nvPr/>
          </p:nvGrpSpPr>
          <p:grpSpPr>
            <a:xfrm>
              <a:off x="6766517" y="3647554"/>
              <a:ext cx="448109" cy="488939"/>
              <a:chOff x="2491212" y="3411359"/>
              <a:chExt cx="154755" cy="168856"/>
            </a:xfrm>
          </p:grpSpPr>
          <p:sp>
            <p:nvSpPr>
              <p:cNvPr id="629" name="Google Shape;629;p31"/>
              <p:cNvSpPr/>
              <p:nvPr/>
            </p:nvSpPr>
            <p:spPr>
              <a:xfrm>
                <a:off x="2501662" y="3436366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1" y="9093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0"/>
                      <a:pt x="61329" y="143726"/>
                    </a:cubicBezTo>
                    <a:cubicBezTo>
                      <a:pt x="91563" y="148344"/>
                      <a:pt x="121534" y="133944"/>
                      <a:pt x="136816" y="107457"/>
                    </a:cubicBezTo>
                    <a:cubicBezTo>
                      <a:pt x="152990" y="78186"/>
                      <a:pt x="146945" y="41642"/>
                      <a:pt x="122205" y="19136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2491212" y="3411359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2" y="9094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1"/>
                      <a:pt x="61329" y="143726"/>
                    </a:cubicBezTo>
                    <a:cubicBezTo>
                      <a:pt x="91563" y="148344"/>
                      <a:pt x="121534" y="133944"/>
                      <a:pt x="136815" y="107457"/>
                    </a:cubicBezTo>
                    <a:cubicBezTo>
                      <a:pt x="152990" y="78186"/>
                      <a:pt x="146944" y="41642"/>
                      <a:pt x="122205" y="191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1" name="Google Shape;631;p31"/>
              <p:cNvGrpSpPr/>
              <p:nvPr/>
            </p:nvGrpSpPr>
            <p:grpSpPr>
              <a:xfrm>
                <a:off x="2508684" y="3423235"/>
                <a:ext cx="65052" cy="72446"/>
                <a:chOff x="2508684" y="3423235"/>
                <a:chExt cx="65052" cy="72446"/>
              </a:xfrm>
            </p:grpSpPr>
            <p:sp>
              <p:nvSpPr>
                <p:cNvPr id="632" name="Google Shape;632;p31"/>
                <p:cNvSpPr/>
                <p:nvPr/>
              </p:nvSpPr>
              <p:spPr>
                <a:xfrm>
                  <a:off x="2518093" y="3423235"/>
                  <a:ext cx="55643" cy="45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43" h="45321" extrusionOk="0">
                      <a:moveTo>
                        <a:pt x="42012" y="730"/>
                      </a:moveTo>
                      <a:cubicBezTo>
                        <a:pt x="32507" y="1056"/>
                        <a:pt x="23343" y="4349"/>
                        <a:pt x="15806" y="10147"/>
                      </a:cubicBezTo>
                      <a:cubicBezTo>
                        <a:pt x="7953" y="15518"/>
                        <a:pt x="2800" y="24015"/>
                        <a:pt x="1667" y="33459"/>
                      </a:cubicBezTo>
                      <a:cubicBezTo>
                        <a:pt x="1090" y="37170"/>
                        <a:pt x="2202" y="40944"/>
                        <a:pt x="4700" y="43749"/>
                      </a:cubicBezTo>
                      <a:cubicBezTo>
                        <a:pt x="8409" y="46612"/>
                        <a:pt x="13522" y="46825"/>
                        <a:pt x="17457" y="44279"/>
                      </a:cubicBezTo>
                      <a:cubicBezTo>
                        <a:pt x="21245" y="41715"/>
                        <a:pt x="24462" y="38395"/>
                        <a:pt x="26904" y="34528"/>
                      </a:cubicBezTo>
                      <a:cubicBezTo>
                        <a:pt x="29351" y="30660"/>
                        <a:pt x="32627" y="27384"/>
                        <a:pt x="36496" y="24938"/>
                      </a:cubicBezTo>
                      <a:cubicBezTo>
                        <a:pt x="42896" y="21523"/>
                        <a:pt x="52009" y="22208"/>
                        <a:pt x="55852" y="16060"/>
                      </a:cubicBezTo>
                      <a:cubicBezTo>
                        <a:pt x="57756" y="12894"/>
                        <a:pt x="57570" y="8893"/>
                        <a:pt x="55380" y="5918"/>
                      </a:cubicBezTo>
                      <a:cubicBezTo>
                        <a:pt x="53199" y="3055"/>
                        <a:pt x="49245" y="778"/>
                        <a:pt x="42012" y="7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31"/>
                <p:cNvSpPr/>
                <p:nvPr/>
              </p:nvSpPr>
              <p:spPr>
                <a:xfrm>
                  <a:off x="2508684" y="3479129"/>
                  <a:ext cx="16868" cy="1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8" h="16552" extrusionOk="0">
                      <a:moveTo>
                        <a:pt x="15404" y="2631"/>
                      </a:moveTo>
                      <a:cubicBezTo>
                        <a:pt x="12741" y="520"/>
                        <a:pt x="9099" y="134"/>
                        <a:pt x="6052" y="1640"/>
                      </a:cubicBezTo>
                      <a:cubicBezTo>
                        <a:pt x="3056" y="3249"/>
                        <a:pt x="1288" y="6472"/>
                        <a:pt x="1542" y="9863"/>
                      </a:cubicBezTo>
                      <a:cubicBezTo>
                        <a:pt x="1912" y="13245"/>
                        <a:pt x="4280" y="16074"/>
                        <a:pt x="7544" y="17036"/>
                      </a:cubicBezTo>
                      <a:cubicBezTo>
                        <a:pt x="11058" y="17888"/>
                        <a:pt x="14734" y="16493"/>
                        <a:pt x="16797" y="13525"/>
                      </a:cubicBezTo>
                      <a:cubicBezTo>
                        <a:pt x="19372" y="10119"/>
                        <a:pt x="18753" y="5280"/>
                        <a:pt x="15404" y="26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34" name="Google Shape;634;p31"/>
              <p:cNvSpPr/>
              <p:nvPr/>
            </p:nvSpPr>
            <p:spPr>
              <a:xfrm>
                <a:off x="2501532" y="3461356"/>
                <a:ext cx="133916" cy="93852"/>
              </a:xfrm>
              <a:custGeom>
                <a:avLst/>
                <a:gdLst/>
                <a:ahLst/>
                <a:cxnLst/>
                <a:rect l="l" t="t" r="r" b="b"/>
                <a:pathLst>
                  <a:path w="133916" h="93852" extrusionOk="0">
                    <a:moveTo>
                      <a:pt x="126496" y="57460"/>
                    </a:moveTo>
                    <a:cubicBezTo>
                      <a:pt x="135956" y="40087"/>
                      <a:pt x="138004" y="19633"/>
                      <a:pt x="132178" y="730"/>
                    </a:cubicBezTo>
                    <a:cubicBezTo>
                      <a:pt x="96835" y="51751"/>
                      <a:pt x="27906" y="58700"/>
                      <a:pt x="1518" y="59421"/>
                    </a:cubicBezTo>
                    <a:cubicBezTo>
                      <a:pt x="12415" y="77345"/>
                      <a:pt x="30399" y="89811"/>
                      <a:pt x="51009" y="93729"/>
                    </a:cubicBezTo>
                    <a:cubicBezTo>
                      <a:pt x="81243" y="98348"/>
                      <a:pt x="111214" y="83948"/>
                      <a:pt x="126496" y="5746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31"/>
            <p:cNvGrpSpPr/>
            <p:nvPr/>
          </p:nvGrpSpPr>
          <p:grpSpPr>
            <a:xfrm>
              <a:off x="6461081" y="4356383"/>
              <a:ext cx="305434" cy="332131"/>
              <a:chOff x="2698989" y="3290919"/>
              <a:chExt cx="105482" cy="114702"/>
            </a:xfrm>
          </p:grpSpPr>
          <p:sp>
            <p:nvSpPr>
              <p:cNvPr id="636" name="Google Shape;636;p31"/>
              <p:cNvSpPr/>
              <p:nvPr/>
            </p:nvSpPr>
            <p:spPr>
              <a:xfrm>
                <a:off x="2705611" y="3307073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10"/>
                      <a:pt x="-977" y="37273"/>
                      <a:pt x="2055" y="58000"/>
                    </a:cubicBezTo>
                    <a:cubicBezTo>
                      <a:pt x="5860" y="78600"/>
                      <a:pt x="21916" y="94757"/>
                      <a:pt x="42495" y="98694"/>
                    </a:cubicBezTo>
                    <a:cubicBezTo>
                      <a:pt x="63207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31"/>
              <p:cNvSpPr/>
              <p:nvPr/>
            </p:nvSpPr>
            <p:spPr>
              <a:xfrm>
                <a:off x="2698989" y="3290919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09"/>
                      <a:pt x="-978" y="37273"/>
                      <a:pt x="2055" y="58001"/>
                    </a:cubicBezTo>
                    <a:cubicBezTo>
                      <a:pt x="5860" y="78601"/>
                      <a:pt x="21916" y="94757"/>
                      <a:pt x="42495" y="98693"/>
                    </a:cubicBezTo>
                    <a:cubicBezTo>
                      <a:pt x="63208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8" name="Google Shape;638;p31"/>
              <p:cNvGrpSpPr/>
              <p:nvPr/>
            </p:nvGrpSpPr>
            <p:grpSpPr>
              <a:xfrm>
                <a:off x="2710958" y="3298998"/>
                <a:ext cx="44567" cy="49688"/>
                <a:chOff x="2710958" y="3298998"/>
                <a:chExt cx="44567" cy="49688"/>
              </a:xfrm>
            </p:grpSpPr>
            <p:sp>
              <p:nvSpPr>
                <p:cNvPr id="639" name="Google Shape;639;p31"/>
                <p:cNvSpPr/>
                <p:nvPr/>
              </p:nvSpPr>
              <p:spPr>
                <a:xfrm>
                  <a:off x="2717405" y="3298998"/>
                  <a:ext cx="38120" cy="3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0" h="31107" extrusionOk="0">
                      <a:moveTo>
                        <a:pt x="29259" y="788"/>
                      </a:moveTo>
                      <a:cubicBezTo>
                        <a:pt x="22748" y="1011"/>
                        <a:pt x="16470" y="3267"/>
                        <a:pt x="11306" y="7239"/>
                      </a:cubicBezTo>
                      <a:cubicBezTo>
                        <a:pt x="5927" y="10918"/>
                        <a:pt x="2397" y="16739"/>
                        <a:pt x="1621" y="23210"/>
                      </a:cubicBezTo>
                      <a:cubicBezTo>
                        <a:pt x="1224" y="25751"/>
                        <a:pt x="1986" y="28338"/>
                        <a:pt x="3698" y="30258"/>
                      </a:cubicBezTo>
                      <a:cubicBezTo>
                        <a:pt x="6238" y="32222"/>
                        <a:pt x="9742" y="32367"/>
                        <a:pt x="12437" y="30621"/>
                      </a:cubicBezTo>
                      <a:cubicBezTo>
                        <a:pt x="15032" y="28865"/>
                        <a:pt x="17236" y="26590"/>
                        <a:pt x="18909" y="23941"/>
                      </a:cubicBezTo>
                      <a:cubicBezTo>
                        <a:pt x="20585" y="21291"/>
                        <a:pt x="22829" y="19047"/>
                        <a:pt x="25480" y="17373"/>
                      </a:cubicBezTo>
                      <a:cubicBezTo>
                        <a:pt x="29864" y="15032"/>
                        <a:pt x="36109" y="15502"/>
                        <a:pt x="38742" y="11289"/>
                      </a:cubicBezTo>
                      <a:cubicBezTo>
                        <a:pt x="40046" y="9119"/>
                        <a:pt x="39918" y="6379"/>
                        <a:pt x="38417" y="4340"/>
                      </a:cubicBezTo>
                      <a:cubicBezTo>
                        <a:pt x="36114" y="1752"/>
                        <a:pt x="32706" y="430"/>
                        <a:pt x="29259" y="7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31"/>
                <p:cNvSpPr/>
                <p:nvPr/>
              </p:nvSpPr>
              <p:spPr>
                <a:xfrm>
                  <a:off x="2710958" y="3337347"/>
                  <a:ext cx="11557" cy="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11339" extrusionOk="0">
                      <a:moveTo>
                        <a:pt x="11032" y="2032"/>
                      </a:moveTo>
                      <a:cubicBezTo>
                        <a:pt x="9208" y="586"/>
                        <a:pt x="6713" y="322"/>
                        <a:pt x="4627" y="1354"/>
                      </a:cubicBezTo>
                      <a:cubicBezTo>
                        <a:pt x="2573" y="2455"/>
                        <a:pt x="1361" y="4663"/>
                        <a:pt x="1534" y="6986"/>
                      </a:cubicBezTo>
                      <a:cubicBezTo>
                        <a:pt x="1787" y="9304"/>
                        <a:pt x="3409" y="11242"/>
                        <a:pt x="5647" y="11900"/>
                      </a:cubicBezTo>
                      <a:cubicBezTo>
                        <a:pt x="8054" y="12484"/>
                        <a:pt x="10573" y="11529"/>
                        <a:pt x="11988" y="9495"/>
                      </a:cubicBezTo>
                      <a:cubicBezTo>
                        <a:pt x="13751" y="7161"/>
                        <a:pt x="13326" y="3847"/>
                        <a:pt x="11032" y="20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41" name="Google Shape;641;p31"/>
              <p:cNvSpPr/>
              <p:nvPr/>
            </p:nvSpPr>
            <p:spPr>
              <a:xfrm>
                <a:off x="2712192" y="3323216"/>
                <a:ext cx="85590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85590" h="66251" extrusionOk="0">
                    <a:moveTo>
                      <a:pt x="81004" y="41548"/>
                    </a:moveTo>
                    <a:cubicBezTo>
                      <a:pt x="87822" y="29015"/>
                      <a:pt x="88986" y="14173"/>
                      <a:pt x="84206" y="730"/>
                    </a:cubicBezTo>
                    <a:cubicBezTo>
                      <a:pt x="67485" y="42557"/>
                      <a:pt x="21311" y="49799"/>
                      <a:pt x="1518" y="50931"/>
                    </a:cubicBezTo>
                    <a:cubicBezTo>
                      <a:pt x="8839" y="58980"/>
                      <a:pt x="18594" y="64412"/>
                      <a:pt x="29293" y="66397"/>
                    </a:cubicBezTo>
                    <a:cubicBezTo>
                      <a:pt x="50005" y="69561"/>
                      <a:pt x="70537" y="59695"/>
                      <a:pt x="81004" y="41548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2" name="Google Shape;642;p31"/>
          <p:cNvGrpSpPr/>
          <p:nvPr/>
        </p:nvGrpSpPr>
        <p:grpSpPr>
          <a:xfrm>
            <a:off x="7647059" y="927604"/>
            <a:ext cx="945567" cy="1008123"/>
            <a:chOff x="7647059" y="927604"/>
            <a:chExt cx="945567" cy="1008123"/>
          </a:xfrm>
        </p:grpSpPr>
        <p:grpSp>
          <p:nvGrpSpPr>
            <p:cNvPr id="643" name="Google Shape;643;p31"/>
            <p:cNvGrpSpPr/>
            <p:nvPr/>
          </p:nvGrpSpPr>
          <p:grpSpPr>
            <a:xfrm>
              <a:off x="8144517" y="927604"/>
              <a:ext cx="448109" cy="488939"/>
              <a:chOff x="2491212" y="3411359"/>
              <a:chExt cx="154755" cy="168856"/>
            </a:xfrm>
          </p:grpSpPr>
          <p:sp>
            <p:nvSpPr>
              <p:cNvPr id="644" name="Google Shape;644;p31"/>
              <p:cNvSpPr/>
              <p:nvPr/>
            </p:nvSpPr>
            <p:spPr>
              <a:xfrm>
                <a:off x="2501662" y="3436366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1" y="9093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0"/>
                      <a:pt x="61329" y="143726"/>
                    </a:cubicBezTo>
                    <a:cubicBezTo>
                      <a:pt x="91563" y="148344"/>
                      <a:pt x="121534" y="133944"/>
                      <a:pt x="136816" y="107457"/>
                    </a:cubicBezTo>
                    <a:cubicBezTo>
                      <a:pt x="152990" y="78186"/>
                      <a:pt x="146945" y="41642"/>
                      <a:pt x="122205" y="19136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31"/>
              <p:cNvSpPr/>
              <p:nvPr/>
            </p:nvSpPr>
            <p:spPr>
              <a:xfrm>
                <a:off x="2491212" y="3411359"/>
                <a:ext cx="144305" cy="143849"/>
              </a:xfrm>
              <a:custGeom>
                <a:avLst/>
                <a:gdLst/>
                <a:ahLst/>
                <a:cxnLst/>
                <a:rect l="l" t="t" r="r" b="b"/>
                <a:pathLst>
                  <a:path w="144305" h="143849" extrusionOk="0">
                    <a:moveTo>
                      <a:pt x="122205" y="19136"/>
                    </a:moveTo>
                    <a:cubicBezTo>
                      <a:pt x="99209" y="-1022"/>
                      <a:pt x="66198" y="-5009"/>
                      <a:pt x="39062" y="9094"/>
                    </a:cubicBezTo>
                    <a:cubicBezTo>
                      <a:pt x="12470" y="24200"/>
                      <a:pt x="-2125" y="54072"/>
                      <a:pt x="2302" y="84328"/>
                    </a:cubicBezTo>
                    <a:cubicBezTo>
                      <a:pt x="7854" y="114397"/>
                      <a:pt x="31290" y="137981"/>
                      <a:pt x="61329" y="143726"/>
                    </a:cubicBezTo>
                    <a:cubicBezTo>
                      <a:pt x="91563" y="148344"/>
                      <a:pt x="121534" y="133944"/>
                      <a:pt x="136815" y="107457"/>
                    </a:cubicBezTo>
                    <a:cubicBezTo>
                      <a:pt x="152990" y="78186"/>
                      <a:pt x="146944" y="41642"/>
                      <a:pt x="122205" y="191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6" name="Google Shape;646;p31"/>
              <p:cNvGrpSpPr/>
              <p:nvPr/>
            </p:nvGrpSpPr>
            <p:grpSpPr>
              <a:xfrm>
                <a:off x="2508684" y="3423235"/>
                <a:ext cx="65052" cy="72446"/>
                <a:chOff x="2508684" y="3423235"/>
                <a:chExt cx="65052" cy="72446"/>
              </a:xfrm>
            </p:grpSpPr>
            <p:sp>
              <p:nvSpPr>
                <p:cNvPr id="647" name="Google Shape;647;p31"/>
                <p:cNvSpPr/>
                <p:nvPr/>
              </p:nvSpPr>
              <p:spPr>
                <a:xfrm>
                  <a:off x="2518093" y="3423235"/>
                  <a:ext cx="55643" cy="45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43" h="45321" extrusionOk="0">
                      <a:moveTo>
                        <a:pt x="42012" y="730"/>
                      </a:moveTo>
                      <a:cubicBezTo>
                        <a:pt x="32507" y="1056"/>
                        <a:pt x="23343" y="4349"/>
                        <a:pt x="15806" y="10147"/>
                      </a:cubicBezTo>
                      <a:cubicBezTo>
                        <a:pt x="7953" y="15518"/>
                        <a:pt x="2800" y="24015"/>
                        <a:pt x="1667" y="33459"/>
                      </a:cubicBezTo>
                      <a:cubicBezTo>
                        <a:pt x="1090" y="37170"/>
                        <a:pt x="2202" y="40944"/>
                        <a:pt x="4700" y="43749"/>
                      </a:cubicBezTo>
                      <a:cubicBezTo>
                        <a:pt x="8409" y="46612"/>
                        <a:pt x="13522" y="46825"/>
                        <a:pt x="17457" y="44279"/>
                      </a:cubicBezTo>
                      <a:cubicBezTo>
                        <a:pt x="21245" y="41715"/>
                        <a:pt x="24462" y="38395"/>
                        <a:pt x="26904" y="34528"/>
                      </a:cubicBezTo>
                      <a:cubicBezTo>
                        <a:pt x="29351" y="30660"/>
                        <a:pt x="32627" y="27384"/>
                        <a:pt x="36496" y="24938"/>
                      </a:cubicBezTo>
                      <a:cubicBezTo>
                        <a:pt x="42896" y="21523"/>
                        <a:pt x="52009" y="22208"/>
                        <a:pt x="55852" y="16060"/>
                      </a:cubicBezTo>
                      <a:cubicBezTo>
                        <a:pt x="57756" y="12894"/>
                        <a:pt x="57570" y="8893"/>
                        <a:pt x="55380" y="5918"/>
                      </a:cubicBezTo>
                      <a:cubicBezTo>
                        <a:pt x="53199" y="3055"/>
                        <a:pt x="49245" y="778"/>
                        <a:pt x="42012" y="7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31"/>
                <p:cNvSpPr/>
                <p:nvPr/>
              </p:nvSpPr>
              <p:spPr>
                <a:xfrm>
                  <a:off x="2508684" y="3479129"/>
                  <a:ext cx="16868" cy="16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8" h="16552" extrusionOk="0">
                      <a:moveTo>
                        <a:pt x="15404" y="2631"/>
                      </a:moveTo>
                      <a:cubicBezTo>
                        <a:pt x="12741" y="520"/>
                        <a:pt x="9099" y="134"/>
                        <a:pt x="6052" y="1640"/>
                      </a:cubicBezTo>
                      <a:cubicBezTo>
                        <a:pt x="3056" y="3249"/>
                        <a:pt x="1288" y="6472"/>
                        <a:pt x="1542" y="9863"/>
                      </a:cubicBezTo>
                      <a:cubicBezTo>
                        <a:pt x="1912" y="13245"/>
                        <a:pt x="4280" y="16074"/>
                        <a:pt x="7544" y="17036"/>
                      </a:cubicBezTo>
                      <a:cubicBezTo>
                        <a:pt x="11058" y="17888"/>
                        <a:pt x="14734" y="16493"/>
                        <a:pt x="16797" y="13525"/>
                      </a:cubicBezTo>
                      <a:cubicBezTo>
                        <a:pt x="19372" y="10119"/>
                        <a:pt x="18753" y="5280"/>
                        <a:pt x="15404" y="26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49" name="Google Shape;649;p31"/>
              <p:cNvSpPr/>
              <p:nvPr/>
            </p:nvSpPr>
            <p:spPr>
              <a:xfrm>
                <a:off x="2501532" y="3461356"/>
                <a:ext cx="133916" cy="93852"/>
              </a:xfrm>
              <a:custGeom>
                <a:avLst/>
                <a:gdLst/>
                <a:ahLst/>
                <a:cxnLst/>
                <a:rect l="l" t="t" r="r" b="b"/>
                <a:pathLst>
                  <a:path w="133916" h="93852" extrusionOk="0">
                    <a:moveTo>
                      <a:pt x="126496" y="57460"/>
                    </a:moveTo>
                    <a:cubicBezTo>
                      <a:pt x="135956" y="40087"/>
                      <a:pt x="138004" y="19633"/>
                      <a:pt x="132178" y="730"/>
                    </a:cubicBezTo>
                    <a:cubicBezTo>
                      <a:pt x="96835" y="51751"/>
                      <a:pt x="27906" y="58700"/>
                      <a:pt x="1518" y="59421"/>
                    </a:cubicBezTo>
                    <a:cubicBezTo>
                      <a:pt x="12415" y="77345"/>
                      <a:pt x="30399" y="89811"/>
                      <a:pt x="51009" y="93729"/>
                    </a:cubicBezTo>
                    <a:cubicBezTo>
                      <a:pt x="81243" y="98348"/>
                      <a:pt x="111214" y="83948"/>
                      <a:pt x="126496" y="5746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31"/>
            <p:cNvGrpSpPr/>
            <p:nvPr/>
          </p:nvGrpSpPr>
          <p:grpSpPr>
            <a:xfrm>
              <a:off x="8058844" y="1603595"/>
              <a:ext cx="305434" cy="332131"/>
              <a:chOff x="2698989" y="3290919"/>
              <a:chExt cx="105482" cy="114702"/>
            </a:xfrm>
          </p:grpSpPr>
          <p:sp>
            <p:nvSpPr>
              <p:cNvPr id="651" name="Google Shape;651;p31"/>
              <p:cNvSpPr/>
              <p:nvPr/>
            </p:nvSpPr>
            <p:spPr>
              <a:xfrm>
                <a:off x="2705611" y="3307073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10"/>
                      <a:pt x="-977" y="37273"/>
                      <a:pt x="2055" y="58000"/>
                    </a:cubicBezTo>
                    <a:cubicBezTo>
                      <a:pt x="5860" y="78600"/>
                      <a:pt x="21916" y="94757"/>
                      <a:pt x="42495" y="98694"/>
                    </a:cubicBezTo>
                    <a:cubicBezTo>
                      <a:pt x="63207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2698989" y="3290919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09"/>
                      <a:pt x="-978" y="37273"/>
                      <a:pt x="2055" y="58001"/>
                    </a:cubicBezTo>
                    <a:cubicBezTo>
                      <a:pt x="5860" y="78601"/>
                      <a:pt x="21916" y="94757"/>
                      <a:pt x="42495" y="98693"/>
                    </a:cubicBezTo>
                    <a:cubicBezTo>
                      <a:pt x="63208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3" name="Google Shape;653;p31"/>
              <p:cNvGrpSpPr/>
              <p:nvPr/>
            </p:nvGrpSpPr>
            <p:grpSpPr>
              <a:xfrm>
                <a:off x="2710958" y="3298998"/>
                <a:ext cx="44567" cy="49688"/>
                <a:chOff x="2710958" y="3298998"/>
                <a:chExt cx="44567" cy="49688"/>
              </a:xfrm>
            </p:grpSpPr>
            <p:sp>
              <p:nvSpPr>
                <p:cNvPr id="654" name="Google Shape;654;p31"/>
                <p:cNvSpPr/>
                <p:nvPr/>
              </p:nvSpPr>
              <p:spPr>
                <a:xfrm>
                  <a:off x="2717405" y="3298998"/>
                  <a:ext cx="38120" cy="3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0" h="31107" extrusionOk="0">
                      <a:moveTo>
                        <a:pt x="29259" y="788"/>
                      </a:moveTo>
                      <a:cubicBezTo>
                        <a:pt x="22748" y="1011"/>
                        <a:pt x="16470" y="3267"/>
                        <a:pt x="11306" y="7239"/>
                      </a:cubicBezTo>
                      <a:cubicBezTo>
                        <a:pt x="5927" y="10918"/>
                        <a:pt x="2397" y="16739"/>
                        <a:pt x="1621" y="23210"/>
                      </a:cubicBezTo>
                      <a:cubicBezTo>
                        <a:pt x="1224" y="25751"/>
                        <a:pt x="1986" y="28338"/>
                        <a:pt x="3698" y="30258"/>
                      </a:cubicBezTo>
                      <a:cubicBezTo>
                        <a:pt x="6238" y="32222"/>
                        <a:pt x="9742" y="32367"/>
                        <a:pt x="12437" y="30621"/>
                      </a:cubicBezTo>
                      <a:cubicBezTo>
                        <a:pt x="15032" y="28865"/>
                        <a:pt x="17236" y="26590"/>
                        <a:pt x="18909" y="23941"/>
                      </a:cubicBezTo>
                      <a:cubicBezTo>
                        <a:pt x="20585" y="21291"/>
                        <a:pt x="22829" y="19047"/>
                        <a:pt x="25480" y="17373"/>
                      </a:cubicBezTo>
                      <a:cubicBezTo>
                        <a:pt x="29864" y="15032"/>
                        <a:pt x="36109" y="15502"/>
                        <a:pt x="38742" y="11289"/>
                      </a:cubicBezTo>
                      <a:cubicBezTo>
                        <a:pt x="40046" y="9119"/>
                        <a:pt x="39918" y="6379"/>
                        <a:pt x="38417" y="4340"/>
                      </a:cubicBezTo>
                      <a:cubicBezTo>
                        <a:pt x="36114" y="1752"/>
                        <a:pt x="32706" y="430"/>
                        <a:pt x="29259" y="7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31"/>
                <p:cNvSpPr/>
                <p:nvPr/>
              </p:nvSpPr>
              <p:spPr>
                <a:xfrm>
                  <a:off x="2710958" y="3337347"/>
                  <a:ext cx="11557" cy="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11339" extrusionOk="0">
                      <a:moveTo>
                        <a:pt x="11032" y="2032"/>
                      </a:moveTo>
                      <a:cubicBezTo>
                        <a:pt x="9208" y="586"/>
                        <a:pt x="6713" y="322"/>
                        <a:pt x="4627" y="1354"/>
                      </a:cubicBezTo>
                      <a:cubicBezTo>
                        <a:pt x="2573" y="2455"/>
                        <a:pt x="1361" y="4663"/>
                        <a:pt x="1534" y="6986"/>
                      </a:cubicBezTo>
                      <a:cubicBezTo>
                        <a:pt x="1787" y="9304"/>
                        <a:pt x="3409" y="11242"/>
                        <a:pt x="5647" y="11900"/>
                      </a:cubicBezTo>
                      <a:cubicBezTo>
                        <a:pt x="8054" y="12484"/>
                        <a:pt x="10573" y="11529"/>
                        <a:pt x="11988" y="9495"/>
                      </a:cubicBezTo>
                      <a:cubicBezTo>
                        <a:pt x="13751" y="7161"/>
                        <a:pt x="13326" y="3847"/>
                        <a:pt x="11032" y="20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56" name="Google Shape;656;p31"/>
              <p:cNvSpPr/>
              <p:nvPr/>
            </p:nvSpPr>
            <p:spPr>
              <a:xfrm>
                <a:off x="2712192" y="3323216"/>
                <a:ext cx="85590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85590" h="66251" extrusionOk="0">
                    <a:moveTo>
                      <a:pt x="81004" y="41548"/>
                    </a:moveTo>
                    <a:cubicBezTo>
                      <a:pt x="87822" y="29015"/>
                      <a:pt x="88986" y="14173"/>
                      <a:pt x="84206" y="730"/>
                    </a:cubicBezTo>
                    <a:cubicBezTo>
                      <a:pt x="67485" y="42557"/>
                      <a:pt x="21311" y="49799"/>
                      <a:pt x="1518" y="50931"/>
                    </a:cubicBezTo>
                    <a:cubicBezTo>
                      <a:pt x="8839" y="58980"/>
                      <a:pt x="18594" y="64412"/>
                      <a:pt x="29293" y="66397"/>
                    </a:cubicBezTo>
                    <a:cubicBezTo>
                      <a:pt x="50005" y="69561"/>
                      <a:pt x="70537" y="59695"/>
                      <a:pt x="81004" y="41548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31"/>
            <p:cNvGrpSpPr/>
            <p:nvPr/>
          </p:nvGrpSpPr>
          <p:grpSpPr>
            <a:xfrm>
              <a:off x="7647059" y="1198698"/>
              <a:ext cx="242123" cy="263253"/>
              <a:chOff x="2698989" y="3290919"/>
              <a:chExt cx="105482" cy="114702"/>
            </a:xfrm>
          </p:grpSpPr>
          <p:sp>
            <p:nvSpPr>
              <p:cNvPr id="658" name="Google Shape;658;p31"/>
              <p:cNvSpPr/>
              <p:nvPr/>
            </p:nvSpPr>
            <p:spPr>
              <a:xfrm>
                <a:off x="2705611" y="3307073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10"/>
                      <a:pt x="-977" y="37273"/>
                      <a:pt x="2055" y="58000"/>
                    </a:cubicBezTo>
                    <a:cubicBezTo>
                      <a:pt x="5860" y="78600"/>
                      <a:pt x="21916" y="94757"/>
                      <a:pt x="42495" y="98694"/>
                    </a:cubicBezTo>
                    <a:cubicBezTo>
                      <a:pt x="63207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2698989" y="3290919"/>
                <a:ext cx="98860" cy="98548"/>
              </a:xfrm>
              <a:custGeom>
                <a:avLst/>
                <a:gdLst/>
                <a:ahLst/>
                <a:cxnLst/>
                <a:rect l="l" t="t" r="r" b="b"/>
                <a:pathLst>
                  <a:path w="98860" h="98548" extrusionOk="0">
                    <a:moveTo>
                      <a:pt x="84198" y="13340"/>
                    </a:moveTo>
                    <a:cubicBezTo>
                      <a:pt x="68444" y="-471"/>
                      <a:pt x="45829" y="-3202"/>
                      <a:pt x="27238" y="6461"/>
                    </a:cubicBezTo>
                    <a:cubicBezTo>
                      <a:pt x="9022" y="16809"/>
                      <a:pt x="-978" y="37273"/>
                      <a:pt x="2055" y="58001"/>
                    </a:cubicBezTo>
                    <a:cubicBezTo>
                      <a:pt x="5860" y="78601"/>
                      <a:pt x="21916" y="94757"/>
                      <a:pt x="42495" y="98693"/>
                    </a:cubicBezTo>
                    <a:cubicBezTo>
                      <a:pt x="63208" y="101858"/>
                      <a:pt x="83740" y="91992"/>
                      <a:pt x="94207" y="73845"/>
                    </a:cubicBezTo>
                    <a:cubicBezTo>
                      <a:pt x="105288" y="53793"/>
                      <a:pt x="101147" y="28758"/>
                      <a:pt x="84198" y="133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60" name="Google Shape;660;p31"/>
              <p:cNvGrpSpPr/>
              <p:nvPr/>
            </p:nvGrpSpPr>
            <p:grpSpPr>
              <a:xfrm>
                <a:off x="2710958" y="3298998"/>
                <a:ext cx="44567" cy="49688"/>
                <a:chOff x="2710958" y="3298998"/>
                <a:chExt cx="44567" cy="49688"/>
              </a:xfrm>
            </p:grpSpPr>
            <p:sp>
              <p:nvSpPr>
                <p:cNvPr id="661" name="Google Shape;661;p31"/>
                <p:cNvSpPr/>
                <p:nvPr/>
              </p:nvSpPr>
              <p:spPr>
                <a:xfrm>
                  <a:off x="2717405" y="3298998"/>
                  <a:ext cx="38120" cy="3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20" h="31107" extrusionOk="0">
                      <a:moveTo>
                        <a:pt x="29259" y="788"/>
                      </a:moveTo>
                      <a:cubicBezTo>
                        <a:pt x="22748" y="1011"/>
                        <a:pt x="16470" y="3267"/>
                        <a:pt x="11306" y="7239"/>
                      </a:cubicBezTo>
                      <a:cubicBezTo>
                        <a:pt x="5927" y="10918"/>
                        <a:pt x="2397" y="16739"/>
                        <a:pt x="1621" y="23210"/>
                      </a:cubicBezTo>
                      <a:cubicBezTo>
                        <a:pt x="1224" y="25751"/>
                        <a:pt x="1986" y="28338"/>
                        <a:pt x="3698" y="30258"/>
                      </a:cubicBezTo>
                      <a:cubicBezTo>
                        <a:pt x="6238" y="32222"/>
                        <a:pt x="9742" y="32367"/>
                        <a:pt x="12437" y="30621"/>
                      </a:cubicBezTo>
                      <a:cubicBezTo>
                        <a:pt x="15032" y="28865"/>
                        <a:pt x="17236" y="26590"/>
                        <a:pt x="18909" y="23941"/>
                      </a:cubicBezTo>
                      <a:cubicBezTo>
                        <a:pt x="20585" y="21291"/>
                        <a:pt x="22829" y="19047"/>
                        <a:pt x="25480" y="17373"/>
                      </a:cubicBezTo>
                      <a:cubicBezTo>
                        <a:pt x="29864" y="15032"/>
                        <a:pt x="36109" y="15502"/>
                        <a:pt x="38742" y="11289"/>
                      </a:cubicBezTo>
                      <a:cubicBezTo>
                        <a:pt x="40046" y="9119"/>
                        <a:pt x="39918" y="6379"/>
                        <a:pt x="38417" y="4340"/>
                      </a:cubicBezTo>
                      <a:cubicBezTo>
                        <a:pt x="36114" y="1752"/>
                        <a:pt x="32706" y="430"/>
                        <a:pt x="29259" y="7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31"/>
                <p:cNvSpPr/>
                <p:nvPr/>
              </p:nvSpPr>
              <p:spPr>
                <a:xfrm>
                  <a:off x="2710958" y="3337347"/>
                  <a:ext cx="11557" cy="1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11339" extrusionOk="0">
                      <a:moveTo>
                        <a:pt x="11032" y="2032"/>
                      </a:moveTo>
                      <a:cubicBezTo>
                        <a:pt x="9208" y="586"/>
                        <a:pt x="6713" y="322"/>
                        <a:pt x="4627" y="1354"/>
                      </a:cubicBezTo>
                      <a:cubicBezTo>
                        <a:pt x="2573" y="2455"/>
                        <a:pt x="1361" y="4663"/>
                        <a:pt x="1534" y="6986"/>
                      </a:cubicBezTo>
                      <a:cubicBezTo>
                        <a:pt x="1787" y="9304"/>
                        <a:pt x="3409" y="11242"/>
                        <a:pt x="5647" y="11900"/>
                      </a:cubicBezTo>
                      <a:cubicBezTo>
                        <a:pt x="8054" y="12484"/>
                        <a:pt x="10573" y="11529"/>
                        <a:pt x="11988" y="9495"/>
                      </a:cubicBezTo>
                      <a:cubicBezTo>
                        <a:pt x="13751" y="7161"/>
                        <a:pt x="13326" y="3847"/>
                        <a:pt x="11032" y="20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63" name="Google Shape;663;p31"/>
              <p:cNvSpPr/>
              <p:nvPr/>
            </p:nvSpPr>
            <p:spPr>
              <a:xfrm>
                <a:off x="2712192" y="3323216"/>
                <a:ext cx="85590" cy="66251"/>
              </a:xfrm>
              <a:custGeom>
                <a:avLst/>
                <a:gdLst/>
                <a:ahLst/>
                <a:cxnLst/>
                <a:rect l="l" t="t" r="r" b="b"/>
                <a:pathLst>
                  <a:path w="85590" h="66251" extrusionOk="0">
                    <a:moveTo>
                      <a:pt x="81004" y="41548"/>
                    </a:moveTo>
                    <a:cubicBezTo>
                      <a:pt x="87822" y="29015"/>
                      <a:pt x="88986" y="14173"/>
                      <a:pt x="84206" y="730"/>
                    </a:cubicBezTo>
                    <a:cubicBezTo>
                      <a:pt x="67485" y="42557"/>
                      <a:pt x="21311" y="49799"/>
                      <a:pt x="1518" y="50931"/>
                    </a:cubicBezTo>
                    <a:cubicBezTo>
                      <a:pt x="8839" y="58980"/>
                      <a:pt x="18594" y="64412"/>
                      <a:pt x="29293" y="66397"/>
                    </a:cubicBezTo>
                    <a:cubicBezTo>
                      <a:pt x="50005" y="69561"/>
                      <a:pt x="70537" y="59695"/>
                      <a:pt x="81004" y="41548"/>
                    </a:cubicBezTo>
                    <a:close/>
                  </a:path>
                </a:pathLst>
              </a:custGeom>
              <a:solidFill>
                <a:srgbClr val="273D40">
                  <a:alpha val="101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DB257-23D1-4F9F-6795-59EAD0337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524698" y="2386742"/>
            <a:ext cx="4210816" cy="124158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This Will Helps You To Locate Dustbins Nearby To You And To Create Awareness Among Peoples.</a:t>
            </a:r>
            <a:endParaRPr lang="en-IN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8C1A2704-41E5-88F2-E96F-8CCE8B686E1C}"/>
              </a:ext>
            </a:extLst>
          </p:cNvPr>
          <p:cNvSpPr txBox="1">
            <a:spLocks/>
          </p:cNvSpPr>
          <p:nvPr/>
        </p:nvSpPr>
        <p:spPr>
          <a:xfrm>
            <a:off x="781859" y="2924983"/>
            <a:ext cx="4007700" cy="22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Char char="●"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C70F5-CD98-57E8-F4DF-199B9FC3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30" y="411055"/>
            <a:ext cx="4328592" cy="1625422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  02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GARBAGE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REPORTING</a:t>
            </a:r>
            <a:endParaRPr lang="en-IN" dirty="0">
              <a:latin typeface="Garamond" panose="02020404030301010803" pitchFamily="18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ADB3BE0-AFB4-978F-50E0-3876CE116FC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4239" r="14239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APPLICATION   INTERFACE :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673" name="Google Shape;673;p32"/>
          <p:cNvSpPr/>
          <p:nvPr/>
        </p:nvSpPr>
        <p:spPr>
          <a:xfrm>
            <a:off x="7425125" y="1743540"/>
            <a:ext cx="908400" cy="908400"/>
          </a:xfrm>
          <a:prstGeom prst="teardrop">
            <a:avLst>
              <a:gd name="adj" fmla="val 5846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4" name="Google Shape;674;p32"/>
          <p:cNvSpPr/>
          <p:nvPr/>
        </p:nvSpPr>
        <p:spPr>
          <a:xfrm>
            <a:off x="7425125" y="2723127"/>
            <a:ext cx="908400" cy="908400"/>
          </a:xfrm>
          <a:prstGeom prst="teardrop">
            <a:avLst>
              <a:gd name="adj" fmla="val 5846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5" name="Google Shape;675;p32"/>
          <p:cNvSpPr/>
          <p:nvPr/>
        </p:nvSpPr>
        <p:spPr>
          <a:xfrm>
            <a:off x="7425125" y="3702713"/>
            <a:ext cx="908400" cy="908400"/>
          </a:xfrm>
          <a:prstGeom prst="teardrop">
            <a:avLst>
              <a:gd name="adj" fmla="val 5846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FB660-60D3-315C-395F-EF07A687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20" y="1090568"/>
            <a:ext cx="2148075" cy="3700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0E78D-DC02-39FE-1EC5-2463234EB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685" y="1090568"/>
            <a:ext cx="2148075" cy="3700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338EB-3AD8-3974-A350-1CBA7B023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055" y="1090568"/>
            <a:ext cx="2148075" cy="37005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244A7F-211C-44FA-5A9B-51FC1365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41" y="469783"/>
            <a:ext cx="2440247" cy="4203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61E3D-0DDB-637D-48FB-BC42C5B8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17" y="469783"/>
            <a:ext cx="2440247" cy="4203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0C0819-7BA4-60D6-CC12-B838294D9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34" r="988"/>
          <a:stretch/>
        </p:blipFill>
        <p:spPr>
          <a:xfrm>
            <a:off x="3463223" y="469783"/>
            <a:ext cx="2090289" cy="42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0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142AFD-B3B3-7070-3740-4F0BB0460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54" y="389844"/>
            <a:ext cx="2533052" cy="4363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7EA47-7F94-CABA-6237-D5C02020C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132" y="389844"/>
            <a:ext cx="2533051" cy="43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3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WEBSITE INTERFACE :</a:t>
            </a:r>
            <a:endParaRPr dirty="0">
              <a:latin typeface="Garamond" panose="020204040303010108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DD77C-29A1-2EED-A4EC-73B9E956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4236867" cy="2178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E4DFA1-FFD7-3808-489B-C7D73FE5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831" y="2715179"/>
            <a:ext cx="4572000" cy="22977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2CC4B9-3910-6CD5-05EF-85B43145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380"/>
            <a:ext cx="3843460" cy="1927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5D3185-CA06-7F8B-D140-69EACD957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048" y="278380"/>
            <a:ext cx="4713157" cy="2397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E0645D-0F13-E8A7-B06B-8AF56BA49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90" y="2865746"/>
            <a:ext cx="4353886" cy="21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198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 hygiene and cleanliness - Health - 3rd grade by Slidesgo">
  <a:themeElements>
    <a:clrScheme name="Simple Light">
      <a:dk1>
        <a:srgbClr val="2C2254"/>
      </a:dk1>
      <a:lt1>
        <a:srgbClr val="F7FBFE"/>
      </a:lt1>
      <a:dk2>
        <a:srgbClr val="6F9AF2"/>
      </a:dk2>
      <a:lt2>
        <a:srgbClr val="81A8FA"/>
      </a:lt2>
      <a:accent1>
        <a:srgbClr val="87DED4"/>
      </a:accent1>
      <a:accent2>
        <a:srgbClr val="5ACCBF"/>
      </a:accent2>
      <a:accent3>
        <a:srgbClr val="3459A3"/>
      </a:accent3>
      <a:accent4>
        <a:srgbClr val="FFFFFF"/>
      </a:accent4>
      <a:accent5>
        <a:srgbClr val="FFFFFF"/>
      </a:accent5>
      <a:accent6>
        <a:srgbClr val="FFFFFF"/>
      </a:accent6>
      <a:hlink>
        <a:srgbClr val="2C22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123</Words>
  <Application>Microsoft Office PowerPoint</Application>
  <PresentationFormat>On-screen Show (16:9)</PresentationFormat>
  <Paragraphs>19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Golos Text</vt:lpstr>
      <vt:lpstr>Figtree</vt:lpstr>
      <vt:lpstr>Arial</vt:lpstr>
      <vt:lpstr>Bebas Neue</vt:lpstr>
      <vt:lpstr>FZShuTi</vt:lpstr>
      <vt:lpstr>Garamond</vt:lpstr>
      <vt:lpstr>Calibri</vt:lpstr>
      <vt:lpstr>Gabriola</vt:lpstr>
      <vt:lpstr>Personal hygiene and cleanliness - Health - 3rd grade by Slidesgo</vt:lpstr>
      <vt:lpstr>HYGIENIC  COUNTRY</vt:lpstr>
      <vt:lpstr>THEME : To Make Our Country Hygienic And clean</vt:lpstr>
      <vt:lpstr>WASHROOM LOCATOR </vt:lpstr>
      <vt:lpstr>  02 GARBAGE REPORTING</vt:lpstr>
      <vt:lpstr>APPLICATION   INTERFACE :</vt:lpstr>
      <vt:lpstr>PowerPoint Presentation</vt:lpstr>
      <vt:lpstr>PowerPoint Presentation</vt:lpstr>
      <vt:lpstr>WEBSITE INTERFACE :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HYGIENIC  COUNTRY</dc:title>
  <dc:creator>ASUS</dc:creator>
  <cp:lastModifiedBy>Ansh</cp:lastModifiedBy>
  <cp:revision>2</cp:revision>
  <dcterms:modified xsi:type="dcterms:W3CDTF">2024-03-02T20:03:31Z</dcterms:modified>
</cp:coreProperties>
</file>